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75" r:id="rId3"/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Roboto Slab Light"/>
      <p:regular r:id="rId44"/>
      <p:bold r:id="rId45"/>
    </p:embeddedFont>
    <p:embeddedFont>
      <p:font typeface="Roboto Slab"/>
      <p:regular r:id="rId46"/>
      <p:bold r:id="rId47"/>
    </p:embeddedFont>
    <p:embeddedFont>
      <p:font typeface="Quattrocento"/>
      <p:regular r:id="rId48"/>
      <p:bold r:id="rId49"/>
    </p:embeddedFont>
    <p:embeddedFont>
      <p:font typeface="Proxima Nova"/>
      <p:regular r:id="rId50"/>
      <p:bold r:id="rId51"/>
      <p:italic r:id="rId52"/>
      <p:boldItalic r:id="rId53"/>
    </p:embeddedFont>
    <p:embeddedFont>
      <p:font typeface="Proxima Nova Semibold"/>
      <p:regular r:id="rId54"/>
      <p:bold r:id="rId55"/>
      <p:boldItalic r:id="rId56"/>
    </p:embeddedFont>
    <p:embeddedFont>
      <p:font typeface="Nunito Sans SemiBold"/>
      <p:regular r:id="rId57"/>
      <p:bold r:id="rId58"/>
      <p:italic r:id="rId59"/>
      <p:boldItalic r:id="rId60"/>
    </p:embeddedFont>
    <p:embeddedFont>
      <p:font typeface="Roboto Light"/>
      <p:regular r:id="rId61"/>
      <p:bold r:id="rId62"/>
      <p:italic r:id="rId63"/>
      <p:boldItalic r:id="rId64"/>
    </p:embeddedFont>
    <p:embeddedFont>
      <p:font typeface="Nunito Sans ExtraBold"/>
      <p:bold r:id="rId65"/>
      <p:boldItalic r:id="rId66"/>
    </p:embeddedFont>
    <p:embeddedFont>
      <p:font typeface="Roboto"/>
      <p:regular r:id="rId67"/>
      <p:bold r:id="rId68"/>
      <p:italic r:id="rId69"/>
      <p:boldItalic r:id="rId70"/>
    </p:embeddedFont>
    <p:embeddedFont>
      <p:font typeface="Arvo"/>
      <p:regular r:id="rId71"/>
      <p:bold r:id="rId72"/>
      <p:italic r:id="rId73"/>
      <p:boldItalic r:id="rId74"/>
    </p:embeddedFont>
    <p:embeddedFont>
      <p:font typeface="Squada One"/>
      <p:regular r:id="rId75"/>
    </p:embeddedFont>
    <p:embeddedFont>
      <p:font typeface="Nunito Sans"/>
      <p:regular r:id="rId76"/>
      <p:bold r:id="rId77"/>
      <p:italic r:id="rId78"/>
      <p:boldItalic r:id="rId7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RobotoSlabLight-regular.fntdata"/><Relationship Id="rId43" Type="http://schemas.openxmlformats.org/officeDocument/2006/relationships/slide" Target="slides/slide38.xml"/><Relationship Id="rId46" Type="http://schemas.openxmlformats.org/officeDocument/2006/relationships/font" Target="fonts/RobotoSlab-regular.fntdata"/><Relationship Id="rId45" Type="http://schemas.openxmlformats.org/officeDocument/2006/relationships/font" Target="fonts/RobotoSlabLight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Quattrocento-regular.fntdata"/><Relationship Id="rId47" Type="http://schemas.openxmlformats.org/officeDocument/2006/relationships/font" Target="fonts/RobotoSlab-bold.fntdata"/><Relationship Id="rId49" Type="http://schemas.openxmlformats.org/officeDocument/2006/relationships/font" Target="fonts/Quattrocen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Arvo-italic.fntdata"/><Relationship Id="rId72" Type="http://schemas.openxmlformats.org/officeDocument/2006/relationships/font" Target="fonts/Arvo-bold.fntdata"/><Relationship Id="rId31" Type="http://schemas.openxmlformats.org/officeDocument/2006/relationships/slide" Target="slides/slide26.xml"/><Relationship Id="rId75" Type="http://schemas.openxmlformats.org/officeDocument/2006/relationships/font" Target="fonts/SquadaOne-regular.fntdata"/><Relationship Id="rId30" Type="http://schemas.openxmlformats.org/officeDocument/2006/relationships/slide" Target="slides/slide25.xml"/><Relationship Id="rId74" Type="http://schemas.openxmlformats.org/officeDocument/2006/relationships/font" Target="fonts/Arvo-boldItalic.fntdata"/><Relationship Id="rId33" Type="http://schemas.openxmlformats.org/officeDocument/2006/relationships/slide" Target="slides/slide28.xml"/><Relationship Id="rId77" Type="http://schemas.openxmlformats.org/officeDocument/2006/relationships/font" Target="fonts/NunitoSans-bold.fntdata"/><Relationship Id="rId32" Type="http://schemas.openxmlformats.org/officeDocument/2006/relationships/slide" Target="slides/slide27.xml"/><Relationship Id="rId76" Type="http://schemas.openxmlformats.org/officeDocument/2006/relationships/font" Target="fonts/NunitoSans-regular.fntdata"/><Relationship Id="rId35" Type="http://schemas.openxmlformats.org/officeDocument/2006/relationships/slide" Target="slides/slide30.xml"/><Relationship Id="rId79" Type="http://schemas.openxmlformats.org/officeDocument/2006/relationships/font" Target="fonts/NunitoSans-boldItalic.fntdata"/><Relationship Id="rId34" Type="http://schemas.openxmlformats.org/officeDocument/2006/relationships/slide" Target="slides/slide29.xml"/><Relationship Id="rId78" Type="http://schemas.openxmlformats.org/officeDocument/2006/relationships/font" Target="fonts/NunitoSans-italic.fntdata"/><Relationship Id="rId71" Type="http://schemas.openxmlformats.org/officeDocument/2006/relationships/font" Target="fonts/Arvo-regular.fntdata"/><Relationship Id="rId70" Type="http://schemas.openxmlformats.org/officeDocument/2006/relationships/font" Target="fonts/Roboto-bold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RobotoLight-bold.fntdata"/><Relationship Id="rId61" Type="http://schemas.openxmlformats.org/officeDocument/2006/relationships/font" Target="fonts/RobotoLight-regular.fntdata"/><Relationship Id="rId20" Type="http://schemas.openxmlformats.org/officeDocument/2006/relationships/slide" Target="slides/slide15.xml"/><Relationship Id="rId64" Type="http://schemas.openxmlformats.org/officeDocument/2006/relationships/font" Target="fonts/RobotoLight-boldItalic.fntdata"/><Relationship Id="rId63" Type="http://schemas.openxmlformats.org/officeDocument/2006/relationships/font" Target="fonts/RobotoLight-italic.fntdata"/><Relationship Id="rId22" Type="http://schemas.openxmlformats.org/officeDocument/2006/relationships/slide" Target="slides/slide17.xml"/><Relationship Id="rId66" Type="http://schemas.openxmlformats.org/officeDocument/2006/relationships/font" Target="fonts/NunitoSansExtraBold-boldItalic.fntdata"/><Relationship Id="rId21" Type="http://schemas.openxmlformats.org/officeDocument/2006/relationships/slide" Target="slides/slide16.xml"/><Relationship Id="rId65" Type="http://schemas.openxmlformats.org/officeDocument/2006/relationships/font" Target="fonts/NunitoSansExtraBold-bold.fntdata"/><Relationship Id="rId24" Type="http://schemas.openxmlformats.org/officeDocument/2006/relationships/slide" Target="slides/slide19.xml"/><Relationship Id="rId68" Type="http://schemas.openxmlformats.org/officeDocument/2006/relationships/font" Target="fonts/Roboto-bold.fntdata"/><Relationship Id="rId23" Type="http://schemas.openxmlformats.org/officeDocument/2006/relationships/slide" Target="slides/slide18.xml"/><Relationship Id="rId67" Type="http://schemas.openxmlformats.org/officeDocument/2006/relationships/font" Target="fonts/Roboto-regular.fntdata"/><Relationship Id="rId60" Type="http://schemas.openxmlformats.org/officeDocument/2006/relationships/font" Target="fonts/NunitoSansSemiBold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Roboto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roximaNova-bold.fntdata"/><Relationship Id="rId50" Type="http://schemas.openxmlformats.org/officeDocument/2006/relationships/font" Target="fonts/ProximaNova-regular.fntdata"/><Relationship Id="rId53" Type="http://schemas.openxmlformats.org/officeDocument/2006/relationships/font" Target="fonts/ProximaNova-boldItalic.fntdata"/><Relationship Id="rId52" Type="http://schemas.openxmlformats.org/officeDocument/2006/relationships/font" Target="fonts/ProximaNova-italic.fntdata"/><Relationship Id="rId11" Type="http://schemas.openxmlformats.org/officeDocument/2006/relationships/slide" Target="slides/slide6.xml"/><Relationship Id="rId55" Type="http://schemas.openxmlformats.org/officeDocument/2006/relationships/font" Target="fonts/ProximaNovaSemibold-bold.fntdata"/><Relationship Id="rId10" Type="http://schemas.openxmlformats.org/officeDocument/2006/relationships/slide" Target="slides/slide5.xml"/><Relationship Id="rId54" Type="http://schemas.openxmlformats.org/officeDocument/2006/relationships/font" Target="fonts/ProximaNovaSemibold-regular.fntdata"/><Relationship Id="rId13" Type="http://schemas.openxmlformats.org/officeDocument/2006/relationships/slide" Target="slides/slide8.xml"/><Relationship Id="rId57" Type="http://schemas.openxmlformats.org/officeDocument/2006/relationships/font" Target="fonts/NunitoSansSemiBold-regular.fntdata"/><Relationship Id="rId12" Type="http://schemas.openxmlformats.org/officeDocument/2006/relationships/slide" Target="slides/slide7.xml"/><Relationship Id="rId56" Type="http://schemas.openxmlformats.org/officeDocument/2006/relationships/font" Target="fonts/ProximaNovaSemibold-boldItalic.fntdata"/><Relationship Id="rId15" Type="http://schemas.openxmlformats.org/officeDocument/2006/relationships/slide" Target="slides/slide10.xml"/><Relationship Id="rId59" Type="http://schemas.openxmlformats.org/officeDocument/2006/relationships/font" Target="fonts/NunitoSansSemiBold-italic.fntdata"/><Relationship Id="rId14" Type="http://schemas.openxmlformats.org/officeDocument/2006/relationships/slide" Target="slides/slide9.xml"/><Relationship Id="rId58" Type="http://schemas.openxmlformats.org/officeDocument/2006/relationships/font" Target="fonts/NunitoSansSemiBold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pic.cs.colorado.edu/" TargetMode="External"/><Relationship Id="rId3" Type="http://schemas.openxmlformats.org/officeDocument/2006/relationships/hyperlink" Target="https://www.nsf.gov/awardsearch/showAward?AWD_ID=1331490" TargetMode="External"/><Relationship Id="rId4" Type="http://schemas.openxmlformats.org/officeDocument/2006/relationships/hyperlink" Target="https://www.colorado.edu/faculty/anderson-ken/" TargetMode="External"/><Relationship Id="rId5" Type="http://schemas.openxmlformats.org/officeDocument/2006/relationships/hyperlink" Target="https://www.colorado.edu/cmci/people/information-science/kenneth-m-anderson" TargetMode="External"/><Relationship Id="rId6" Type="http://schemas.openxmlformats.org/officeDocument/2006/relationships/hyperlink" Target="https://www.linkedin.com/in/sarah-vieweg-8573945" TargetMode="External"/><Relationship Id="rId7" Type="http://schemas.openxmlformats.org/officeDocument/2006/relationships/hyperlink" Target="https://www.colorado.edu/program/clasp/people/alumni/sarah-vieweg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60f909b8e3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60f909b8e3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g60f909b8e3_0_5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60f909b8e3_0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g60f909b8e3_0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3f917c40e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3f917c40e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g33f917c40e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33fd413fb3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33fd413fb3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Ao ser utilizado no Tweepy, já temos que o tipo de resposta obtido é num formato mais fácil de ser trabalhado.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Em contrapartida, ao chamar a API diretamente, terá que ter conhecimento da estrutura para fazer tratamento.</a:t>
            </a:r>
            <a:endParaRPr/>
          </a:p>
        </p:txBody>
      </p:sp>
      <p:sp>
        <p:nvSpPr>
          <p:cNvPr id="439" name="Google Shape;439;g33fd413fb3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3fd413fb3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3fd413fb3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g33fd413fb3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60f909b8e3_0_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g60f909b8e3_0_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053f0b9f9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053f0b9f9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g6053f0b9f9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6053f0b9f9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6053f0b9f9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g6053f0b9f9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6053f0b9f9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6053f0b9f9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g6053f0b9f9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6053f0b9f9_0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6053f0b9f9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g6053f0b9f9_0_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605f9b572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605f9b572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g605f9b5729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3fd413fb3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33fd413fb3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Dentre estes: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Obtenção e tratamento de dados melhores, o que implica num tempo maior dedicado (ou usar uma versão paga) para esta etapa.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Várias fases para garantir que o algoritmo tenha resultados bons.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Totalmente dependente da cultura e idioma do local.</a:t>
            </a:r>
            <a:endParaRPr/>
          </a:p>
        </p:txBody>
      </p:sp>
      <p:sp>
        <p:nvSpPr>
          <p:cNvPr id="498" name="Google Shape;498;g33fd413fb3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54ba6ba302_0_8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54ba6ba302_0_8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4cf8bb0ca6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4cf8bb0ca6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54ba6ba302_0_8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54ba6ba302_0_8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g54ba6ba302_0_89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" name="Google Shape;1155;g54ba6ba302_0_89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4" name="Shape 3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5" name="Google Shape;3645;g54ba6ba302_0_11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6" name="Google Shape;3646;g54ba6ba302_0_11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4" name="Shape 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5" name="Google Shape;4355;g54ba6ba302_0_12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6" name="Google Shape;4356;g54ba6ba302_0_12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0" name="Shape 4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1" name="Google Shape;4751;g54ba6ba302_0_12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2" name="Google Shape;4752;g54ba6ba302_0_12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43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g54ba6ba302_0_13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5" name="Google Shape;5345;g54ba6ba302_0_13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78" name="Shape 5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9" name="Google Shape;5879;g54ba6ba302_0_13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0" name="Google Shape;5880;g54ba6ba302_0_13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63" name="Shape 6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4" name="Google Shape;6164;g54ba6ba302_0_139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5" name="Google Shape;6165;g54ba6ba302_0_139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05" name="Shape 6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6" name="Google Shape;6606;g54ba6ba302_0_14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7" name="Google Shape;6607;g54ba6ba302_0_14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71" name="Shape 6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2" name="Google Shape;6972;g54ba6ba302_0_147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3" name="Google Shape;6973;g54ba6ba302_0_14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75" name="Shape 7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6" name="Google Shape;7476;g54ba6ba302_0_15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7" name="Google Shape;7477;g54ba6ba302_0_15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71" name="Shape 7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2" name="Google Shape;7872;g54ba6ba302_0_156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3" name="Google Shape;7873;g54ba6ba302_0_15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08" name="Shape 8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9" name="Google Shape;8309;g54ba6ba302_0_160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0" name="Google Shape;8310;g54ba6ba302_0_160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Então é explicar estes dois objetivos principais: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Que extração de informações durante eventos de emergência em massa é possível e,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que dá para fazer isso utilizando técnicas básicas de PLN.</a:t>
            </a:r>
            <a:endParaRPr/>
          </a:p>
        </p:txBody>
      </p:sp>
      <p:sp>
        <p:nvSpPr>
          <p:cNvPr id="367" name="Google Shape;36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60f909b8e3_0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60f909b8e3_0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/>
              <a:t>Kenneth Mark Anderson: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Referência sobre o Projeto EPIC do primeiro autor acima: </a:t>
            </a:r>
            <a:r>
              <a:rPr lang="es-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https://epic.cs.colorado.edu</a:t>
            </a:r>
            <a:r>
              <a:rPr lang="es-ES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Outro projeto importante e trabalhando atualmente: </a:t>
            </a:r>
            <a:r>
              <a:rPr lang="es-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https://www.nsf.gov/awardsearch/showAward?AWD_ID=1331490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Infos gerais do Kenneth: </a:t>
            </a:r>
            <a:r>
              <a:rPr lang="es-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https://www.colorado.edu/faculty/anderson-ken/</a:t>
            </a:r>
            <a:r>
              <a:rPr lang="es-ES"/>
              <a:t> e </a:t>
            </a:r>
            <a:r>
              <a:rPr lang="es-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https://www.colorado.edu/cmci/people/information-science/kenneth-m-anderson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/>
              <a:t>Sarah Vieweg: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Sobre a função dela atualmente no facebook: </a:t>
            </a:r>
            <a:r>
              <a:rPr lang="es-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https://www.linkedin.com/in/sarah-vieweg-8573945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Infos dela na universidade de Colorado: </a:t>
            </a:r>
            <a:r>
              <a:rPr lang="es-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https://www.colorado.edu/program/clasp/people/alumni/sarah-vieweg</a:t>
            </a:r>
            <a:endParaRPr/>
          </a:p>
        </p:txBody>
      </p:sp>
      <p:sp>
        <p:nvSpPr>
          <p:cNvPr id="375" name="Google Shape;375;g60f909b8e3_0_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3f8b7a411_1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3f8b7a411_1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33f8b7a411_1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40064013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40064013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g340064013d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60f909b8e3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g60f909b8e3_0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3f8b7a411_1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3f8b7a411_1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g33f8b7a411_1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OPENING">
  <p:cSld name="Diapositiva de título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0" y="0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24" name="Google Shape;2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1 1">
  <p:cSld name="2_Título y objetos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1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1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8" name="Google Shape;128;p11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9" name="Google Shape;129;p11"/>
          <p:cNvSpPr txBox="1"/>
          <p:nvPr>
            <p:ph idx="2" type="ctrTitle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0" name="Google Shape;130;p11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1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1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1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1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3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39" name="Google Shape;139;p12"/>
          <p:cNvSpPr txBox="1"/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0" name="Google Shape;140;p12"/>
          <p:cNvSpPr txBox="1"/>
          <p:nvPr>
            <p:ph idx="1" type="subTitle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1" name="Google Shape;141;p12"/>
          <p:cNvSpPr/>
          <p:nvPr/>
        </p:nvSpPr>
        <p:spPr>
          <a:xfrm>
            <a:off x="0" y="3237663"/>
            <a:ext cx="5957203" cy="1901058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2"/>
          <p:cNvSpPr/>
          <p:nvPr/>
        </p:nvSpPr>
        <p:spPr>
          <a:xfrm>
            <a:off x="0" y="0"/>
            <a:ext cx="2924434" cy="1144956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2"/>
          <p:cNvSpPr/>
          <p:nvPr/>
        </p:nvSpPr>
        <p:spPr>
          <a:xfrm>
            <a:off x="4888126" y="0"/>
            <a:ext cx="4255880" cy="2343529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2"/>
          <p:cNvSpPr/>
          <p:nvPr/>
        </p:nvSpPr>
        <p:spPr>
          <a:xfrm>
            <a:off x="3807376" y="436068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"/>
          <p:cNvSpPr/>
          <p:nvPr/>
        </p:nvSpPr>
        <p:spPr>
          <a:xfrm>
            <a:off x="0" y="4248016"/>
            <a:ext cx="3347799" cy="890707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2"/>
          <p:cNvSpPr/>
          <p:nvPr/>
        </p:nvSpPr>
        <p:spPr>
          <a:xfrm>
            <a:off x="5697850" y="3760275"/>
            <a:ext cx="3446155" cy="1378454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2"/>
          <p:cNvSpPr/>
          <p:nvPr/>
        </p:nvSpPr>
        <p:spPr>
          <a:xfrm>
            <a:off x="0" y="0"/>
            <a:ext cx="1917920" cy="1664674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727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4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3"/>
          <p:cNvSpPr/>
          <p:nvPr/>
        </p:nvSpPr>
        <p:spPr>
          <a:xfrm>
            <a:off x="263219" y="1496500"/>
            <a:ext cx="8213700" cy="2192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3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52" name="Google Shape;152;p13"/>
          <p:cNvSpPr txBox="1"/>
          <p:nvPr>
            <p:ph type="ctrTitle"/>
          </p:nvPr>
        </p:nvSpPr>
        <p:spPr>
          <a:xfrm flipH="1">
            <a:off x="2267119" y="1950928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3" name="Google Shape;153;p13"/>
          <p:cNvSpPr txBox="1"/>
          <p:nvPr>
            <p:ph idx="1" type="subTitle"/>
          </p:nvPr>
        </p:nvSpPr>
        <p:spPr>
          <a:xfrm flipH="1">
            <a:off x="4493231" y="2381677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154" name="Google Shape;154;p13"/>
          <p:cNvCxnSpPr/>
          <p:nvPr/>
        </p:nvCxnSpPr>
        <p:spPr>
          <a:xfrm>
            <a:off x="4370063" y="2148847"/>
            <a:ext cx="0" cy="887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13"/>
          <p:cNvSpPr/>
          <p:nvPr/>
        </p:nvSpPr>
        <p:spPr>
          <a:xfrm rot="10800000">
            <a:off x="2410401" y="9"/>
            <a:ext cx="6733599" cy="2148840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3"/>
          <p:cNvSpPr/>
          <p:nvPr/>
        </p:nvSpPr>
        <p:spPr>
          <a:xfrm rot="10800000">
            <a:off x="5292458" y="3630804"/>
            <a:ext cx="3851542" cy="1507921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3"/>
          <p:cNvSpPr/>
          <p:nvPr/>
        </p:nvSpPr>
        <p:spPr>
          <a:xfrm rot="10800000">
            <a:off x="-1" y="2300194"/>
            <a:ext cx="5154801" cy="2838530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3"/>
          <p:cNvSpPr/>
          <p:nvPr/>
        </p:nvSpPr>
        <p:spPr>
          <a:xfrm rot="10800000">
            <a:off x="3728402" y="7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3"/>
          <p:cNvSpPr/>
          <p:nvPr/>
        </p:nvSpPr>
        <p:spPr>
          <a:xfrm rot="10800000">
            <a:off x="5359881" y="0"/>
            <a:ext cx="3784119" cy="1006803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3"/>
          <p:cNvSpPr/>
          <p:nvPr/>
        </p:nvSpPr>
        <p:spPr>
          <a:xfrm rot="10800000">
            <a:off x="-3" y="4"/>
            <a:ext cx="3918328" cy="1567321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3"/>
          <p:cNvSpPr/>
          <p:nvPr/>
        </p:nvSpPr>
        <p:spPr>
          <a:xfrm rot="10800000">
            <a:off x="6618059" y="2946329"/>
            <a:ext cx="2525941" cy="2192396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5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65" name="Google Shape;165;p14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4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4"/>
          <p:cNvSpPr txBox="1"/>
          <p:nvPr>
            <p:ph idx="1" type="subTitle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68" name="Google Shape;168;p14"/>
          <p:cNvSpPr txBox="1"/>
          <p:nvPr>
            <p:ph idx="2" type="subTitle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9" name="Google Shape;169;p14"/>
          <p:cNvSpPr txBox="1"/>
          <p:nvPr>
            <p:ph idx="3" type="subTitle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70" name="Google Shape;170;p14"/>
          <p:cNvSpPr txBox="1"/>
          <p:nvPr>
            <p:ph idx="4" type="subTitle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1" name="Google Shape;171;p14"/>
          <p:cNvSpPr/>
          <p:nvPr/>
        </p:nvSpPr>
        <p:spPr>
          <a:xfrm rot="10800000">
            <a:off x="2945906" y="-1824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4"/>
          <p:cNvSpPr/>
          <p:nvPr/>
        </p:nvSpPr>
        <p:spPr>
          <a:xfrm rot="10800000">
            <a:off x="0" y="-1825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4"/>
          <p:cNvSpPr/>
          <p:nvPr/>
        </p:nvSpPr>
        <p:spPr>
          <a:xfrm rot="10800000">
            <a:off x="6" y="-1824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4"/>
          <p:cNvSpPr/>
          <p:nvPr/>
        </p:nvSpPr>
        <p:spPr>
          <a:xfrm rot="10800000">
            <a:off x="5" y="3647533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4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4"/>
          <p:cNvSpPr/>
          <p:nvPr/>
        </p:nvSpPr>
        <p:spPr>
          <a:xfrm rot="10800000">
            <a:off x="10" y="742546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6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"/>
          <p:cNvSpPr/>
          <p:nvPr/>
        </p:nvSpPr>
        <p:spPr>
          <a:xfrm>
            <a:off x="768875" y="-54929"/>
            <a:ext cx="17892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5"/>
          <p:cNvSpPr/>
          <p:nvPr/>
        </p:nvSpPr>
        <p:spPr>
          <a:xfrm>
            <a:off x="2761550" y="1360646"/>
            <a:ext cx="17868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5"/>
          <p:cNvSpPr/>
          <p:nvPr/>
        </p:nvSpPr>
        <p:spPr>
          <a:xfrm>
            <a:off x="4758546" y="-54929"/>
            <a:ext cx="17619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5"/>
          <p:cNvSpPr txBox="1"/>
          <p:nvPr>
            <p:ph idx="1" type="subTitle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2" name="Google Shape;182;p15"/>
          <p:cNvSpPr txBox="1"/>
          <p:nvPr>
            <p:ph idx="2" type="subTitle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3" name="Google Shape;183;p15"/>
          <p:cNvSpPr txBox="1"/>
          <p:nvPr>
            <p:ph idx="3" type="subTitle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4" name="Google Shape;184;p15"/>
          <p:cNvSpPr txBox="1"/>
          <p:nvPr>
            <p:ph idx="4" type="subTitle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5" name="Google Shape;185;p15"/>
          <p:cNvSpPr txBox="1"/>
          <p:nvPr>
            <p:ph idx="5" type="subTitle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6" name="Google Shape;186;p15"/>
          <p:cNvSpPr txBox="1"/>
          <p:nvPr>
            <p:ph idx="6" type="subTitle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7" name="Google Shape;187;p15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5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5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5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5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5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pic>
        <p:nvPicPr>
          <p:cNvPr id="193" name="Google Shape;19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INE + TITLE + SUBTITLE">
  <p:cSld name="2_Diapositiva de título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" name="Google Shape;196;p16"/>
          <p:cNvSpPr txBox="1"/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7" name="Google Shape;197;p16"/>
          <p:cNvSpPr txBox="1"/>
          <p:nvPr>
            <p:ph idx="1" type="subTitle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8" name="Google Shape;198;p1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99" name="Google Shape;199;p16"/>
          <p:cNvSpPr/>
          <p:nvPr/>
        </p:nvSpPr>
        <p:spPr>
          <a:xfrm>
            <a:off x="6804150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6"/>
          <p:cNvSpPr/>
          <p:nvPr/>
        </p:nvSpPr>
        <p:spPr>
          <a:xfrm>
            <a:off x="8182185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6780000" dist="1714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6"/>
          <p:cNvSpPr/>
          <p:nvPr/>
        </p:nvSpPr>
        <p:spPr>
          <a:xfrm>
            <a:off x="7417929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6"/>
          <p:cNvSpPr/>
          <p:nvPr/>
        </p:nvSpPr>
        <p:spPr>
          <a:xfrm>
            <a:off x="4678424" y="4546187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6"/>
          <p:cNvSpPr/>
          <p:nvPr/>
        </p:nvSpPr>
        <p:spPr>
          <a:xfrm>
            <a:off x="0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6"/>
          <p:cNvSpPr/>
          <p:nvPr/>
        </p:nvSpPr>
        <p:spPr>
          <a:xfrm>
            <a:off x="0" y="3075"/>
            <a:ext cx="1944089" cy="1397138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6"/>
          <p:cNvSpPr/>
          <p:nvPr/>
        </p:nvSpPr>
        <p:spPr>
          <a:xfrm>
            <a:off x="4926743" y="0"/>
            <a:ext cx="2319503" cy="682705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6"/>
          <p:cNvSpPr/>
          <p:nvPr/>
        </p:nvSpPr>
        <p:spPr>
          <a:xfrm>
            <a:off x="5913146" y="0"/>
            <a:ext cx="3226701" cy="1925135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1">
  <p:cSld name="3_Diapositiva de título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7"/>
          <p:cNvSpPr/>
          <p:nvPr/>
        </p:nvSpPr>
        <p:spPr>
          <a:xfrm>
            <a:off x="0" y="6825"/>
            <a:ext cx="9144000" cy="5136600"/>
          </a:xfrm>
          <a:prstGeom prst="rect">
            <a:avLst/>
          </a:prstGeom>
          <a:solidFill>
            <a:srgbClr val="FFFFFF">
              <a:alpha val="15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7"/>
          <p:cNvSpPr txBox="1"/>
          <p:nvPr>
            <p:ph type="ctrTitle"/>
          </p:nvPr>
        </p:nvSpPr>
        <p:spPr>
          <a:xfrm>
            <a:off x="1079400" y="1222075"/>
            <a:ext cx="32871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0"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9pPr>
          </a:lstStyle>
          <a:p/>
        </p:txBody>
      </p:sp>
      <p:pic>
        <p:nvPicPr>
          <p:cNvPr id="211" name="Google Shape;21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4_Diapositiva de título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</a:endParaRPr>
          </a:p>
        </p:txBody>
      </p:sp>
      <p:sp>
        <p:nvSpPr>
          <p:cNvPr id="214" name="Google Shape;214;p18"/>
          <p:cNvSpPr txBox="1"/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b="0" sz="5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5" name="Google Shape;215;p18"/>
          <p:cNvSpPr txBox="1"/>
          <p:nvPr>
            <p:ph idx="1" type="subTitle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cxnSp>
        <p:nvCxnSpPr>
          <p:cNvPr id="216" name="Google Shape;216;p18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7" name="Google Shape;217;p18"/>
          <p:cNvSpPr/>
          <p:nvPr/>
        </p:nvSpPr>
        <p:spPr>
          <a:xfrm>
            <a:off x="4863180" y="3041523"/>
            <a:ext cx="4277414" cy="2101968"/>
          </a:xfrm>
          <a:custGeom>
            <a:rect b="b" l="l" r="r" t="t"/>
            <a:pathLst>
              <a:path extrusionOk="0" h="8582" w="17464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834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8"/>
          <p:cNvSpPr/>
          <p:nvPr/>
        </p:nvSpPr>
        <p:spPr>
          <a:xfrm>
            <a:off x="5004272" y="0"/>
            <a:ext cx="2307201" cy="716694"/>
          </a:xfrm>
          <a:custGeom>
            <a:rect b="b" l="l" r="r" t="t"/>
            <a:pathLst>
              <a:path extrusionOk="0" h="1072" w="3451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8"/>
          <p:cNvSpPr/>
          <p:nvPr/>
        </p:nvSpPr>
        <p:spPr>
          <a:xfrm>
            <a:off x="7527484" y="0"/>
            <a:ext cx="1613116" cy="3240912"/>
          </a:xfrm>
          <a:custGeom>
            <a:rect b="b" l="l" r="r" t="t"/>
            <a:pathLst>
              <a:path extrusionOk="0" h="9272" w="4615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8"/>
          <p:cNvSpPr/>
          <p:nvPr/>
        </p:nvSpPr>
        <p:spPr>
          <a:xfrm>
            <a:off x="1360333" y="4515993"/>
            <a:ext cx="1365716" cy="627504"/>
          </a:xfrm>
          <a:custGeom>
            <a:rect b="b" l="l" r="r" t="t"/>
            <a:pathLst>
              <a:path extrusionOk="0" h="2562" w="5576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17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8"/>
          <p:cNvSpPr/>
          <p:nvPr/>
        </p:nvSpPr>
        <p:spPr>
          <a:xfrm>
            <a:off x="-11145" y="4049649"/>
            <a:ext cx="703922" cy="1093846"/>
          </a:xfrm>
          <a:custGeom>
            <a:rect b="b" l="l" r="r" t="t"/>
            <a:pathLst>
              <a:path extrusionOk="0" h="4466" w="2874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8"/>
          <p:cNvSpPr/>
          <p:nvPr/>
        </p:nvSpPr>
        <p:spPr>
          <a:xfrm>
            <a:off x="4083572" y="4223548"/>
            <a:ext cx="4136336" cy="919948"/>
          </a:xfrm>
          <a:custGeom>
            <a:rect b="b" l="l" r="r" t="t"/>
            <a:pathLst>
              <a:path extrusionOk="0" h="3756" w="16888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1746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8"/>
          <p:cNvSpPr/>
          <p:nvPr/>
        </p:nvSpPr>
        <p:spPr>
          <a:xfrm>
            <a:off x="-11145" y="1446793"/>
            <a:ext cx="902803" cy="2503649"/>
          </a:xfrm>
          <a:custGeom>
            <a:rect b="b" l="l" r="r" t="t"/>
            <a:pathLst>
              <a:path extrusionOk="0" h="10222" w="3686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8"/>
          <p:cNvSpPr/>
          <p:nvPr/>
        </p:nvSpPr>
        <p:spPr>
          <a:xfrm>
            <a:off x="-123558" y="0"/>
            <a:ext cx="3404969" cy="2815414"/>
          </a:xfrm>
          <a:custGeom>
            <a:rect b="b" l="l" r="r" t="t"/>
            <a:pathLst>
              <a:path extrusionOk="0" h="9742" w="11782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2">
  <p:cSld name="7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9"/>
          <p:cNvSpPr txBox="1"/>
          <p:nvPr>
            <p:ph idx="1" type="subTitle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228" name="Google Shape;228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9" name="Google Shape;229;p19"/>
          <p:cNvSpPr txBox="1"/>
          <p:nvPr>
            <p:ph idx="2" type="subTitle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30" name="Google Shape;230;p19"/>
          <p:cNvSpPr/>
          <p:nvPr/>
        </p:nvSpPr>
        <p:spPr>
          <a:xfrm flipH="1">
            <a:off x="41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9"/>
          <p:cNvSpPr/>
          <p:nvPr/>
        </p:nvSpPr>
        <p:spPr>
          <a:xfrm flipH="1">
            <a:off x="41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9"/>
          <p:cNvSpPr/>
          <p:nvPr/>
        </p:nvSpPr>
        <p:spPr>
          <a:xfrm flipH="1">
            <a:off x="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9"/>
          <p:cNvSpPr/>
          <p:nvPr/>
        </p:nvSpPr>
        <p:spPr>
          <a:xfrm flipH="1">
            <a:off x="1832495" y="4546187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9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9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9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9"/>
          <p:cNvSpPr/>
          <p:nvPr/>
        </p:nvSpPr>
        <p:spPr>
          <a:xfrm flipH="1">
            <a:off x="41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9"/>
          <p:cNvSpPr txBox="1"/>
          <p:nvPr>
            <p:ph hasCustomPrompt="1"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b="0" sz="4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pic>
        <p:nvPicPr>
          <p:cNvPr id="239" name="Google Shape;23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2 1">
  <p:cSld name="7_Título y objetos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0"/>
          <p:cNvSpPr txBox="1"/>
          <p:nvPr>
            <p:ph idx="1" type="subTitle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2" name="Google Shape;242;p20"/>
          <p:cNvSpPr txBox="1"/>
          <p:nvPr>
            <p:ph idx="2" type="subTitle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43" name="Google Shape;243;p20"/>
          <p:cNvSpPr/>
          <p:nvPr/>
        </p:nvSpPr>
        <p:spPr>
          <a:xfrm flipH="1">
            <a:off x="41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0"/>
          <p:cNvSpPr/>
          <p:nvPr/>
        </p:nvSpPr>
        <p:spPr>
          <a:xfrm flipH="1">
            <a:off x="41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0"/>
          <p:cNvSpPr/>
          <p:nvPr/>
        </p:nvSpPr>
        <p:spPr>
          <a:xfrm flipH="1">
            <a:off x="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0"/>
          <p:cNvSpPr/>
          <p:nvPr/>
        </p:nvSpPr>
        <p:spPr>
          <a:xfrm flipH="1">
            <a:off x="1832495" y="4546187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0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0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0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0"/>
          <p:cNvSpPr/>
          <p:nvPr/>
        </p:nvSpPr>
        <p:spPr>
          <a:xfrm flipH="1">
            <a:off x="41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1" name="Google Shape;251;p2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52" name="Google Shape;25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TITLE + SUBTITLE">
  <p:cSld name="1_Diapositiva de título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9" name="Google Shape;29;p3"/>
          <p:cNvSpPr/>
          <p:nvPr/>
        </p:nvSpPr>
        <p:spPr>
          <a:xfrm flipH="1">
            <a:off x="6179302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 flipH="1">
            <a:off x="5723512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 flipH="1">
            <a:off x="6187292" y="0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/>
          <p:nvPr/>
        </p:nvSpPr>
        <p:spPr>
          <a:xfrm flipH="1">
            <a:off x="5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" name="Google Shape;3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>
  <p:cSld name="8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/>
          <p:nvPr/>
        </p:nvSpPr>
        <p:spPr>
          <a:xfrm flipH="1">
            <a:off x="7145715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1"/>
          <p:cNvSpPr/>
          <p:nvPr/>
        </p:nvSpPr>
        <p:spPr>
          <a:xfrm flipH="1">
            <a:off x="4165774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1"/>
          <p:cNvSpPr/>
          <p:nvPr/>
        </p:nvSpPr>
        <p:spPr>
          <a:xfrm flipH="1">
            <a:off x="6122600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1"/>
          <p:cNvSpPr txBox="1"/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258" name="Google Shape;25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2">
  <p:cSld name="10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61" name="Google Shape;261;p22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2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2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2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265" name="Google Shape;26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IX COLUMNS 1">
  <p:cSld name="10_Título y objetos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68" name="Google Shape;268;p23"/>
          <p:cNvSpPr/>
          <p:nvPr/>
        </p:nvSpPr>
        <p:spPr>
          <a:xfrm>
            <a:off x="3059250" y="-123570"/>
            <a:ext cx="17892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3"/>
          <p:cNvSpPr/>
          <p:nvPr/>
        </p:nvSpPr>
        <p:spPr>
          <a:xfrm>
            <a:off x="4991939" y="-123570"/>
            <a:ext cx="17868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3"/>
          <p:cNvSpPr/>
          <p:nvPr/>
        </p:nvSpPr>
        <p:spPr>
          <a:xfrm>
            <a:off x="6937646" y="-123570"/>
            <a:ext cx="17619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3"/>
          <p:cNvSpPr/>
          <p:nvPr/>
        </p:nvSpPr>
        <p:spPr>
          <a:xfrm>
            <a:off x="3059250" y="2710354"/>
            <a:ext cx="17892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3"/>
          <p:cNvSpPr/>
          <p:nvPr/>
        </p:nvSpPr>
        <p:spPr>
          <a:xfrm>
            <a:off x="4991939" y="2710354"/>
            <a:ext cx="17868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3"/>
          <p:cNvSpPr/>
          <p:nvPr/>
        </p:nvSpPr>
        <p:spPr>
          <a:xfrm>
            <a:off x="6937646" y="2710354"/>
            <a:ext cx="17619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23"/>
          <p:cNvSpPr txBox="1"/>
          <p:nvPr>
            <p:ph idx="1" type="subTitle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5" name="Google Shape;275;p23"/>
          <p:cNvSpPr txBox="1"/>
          <p:nvPr>
            <p:ph idx="2" type="subTitle"/>
          </p:nvPr>
        </p:nvSpPr>
        <p:spPr>
          <a:xfrm>
            <a:off x="3244987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6" name="Google Shape;276;p23"/>
          <p:cNvSpPr txBox="1"/>
          <p:nvPr>
            <p:ph idx="3" type="subTitle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7" name="Google Shape;277;p23"/>
          <p:cNvSpPr txBox="1"/>
          <p:nvPr>
            <p:ph idx="4" type="subTitle"/>
          </p:nvPr>
        </p:nvSpPr>
        <p:spPr>
          <a:xfrm>
            <a:off x="5177372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8" name="Google Shape;278;p23"/>
          <p:cNvSpPr txBox="1"/>
          <p:nvPr>
            <p:ph idx="5" type="subTitle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79" name="Google Shape;279;p23"/>
          <p:cNvSpPr txBox="1"/>
          <p:nvPr>
            <p:ph idx="6" type="subTitle"/>
          </p:nvPr>
        </p:nvSpPr>
        <p:spPr>
          <a:xfrm>
            <a:off x="7109775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0" name="Google Shape;280;p23"/>
          <p:cNvSpPr txBox="1"/>
          <p:nvPr>
            <p:ph idx="7" type="subTitle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1" name="Google Shape;281;p23"/>
          <p:cNvSpPr txBox="1"/>
          <p:nvPr>
            <p:ph idx="8" type="subTitle"/>
          </p:nvPr>
        </p:nvSpPr>
        <p:spPr>
          <a:xfrm>
            <a:off x="3244987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2" name="Google Shape;282;p23"/>
          <p:cNvSpPr txBox="1"/>
          <p:nvPr>
            <p:ph idx="9" type="subTitle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3" name="Google Shape;283;p23"/>
          <p:cNvSpPr txBox="1"/>
          <p:nvPr>
            <p:ph idx="13" type="subTitle"/>
          </p:nvPr>
        </p:nvSpPr>
        <p:spPr>
          <a:xfrm>
            <a:off x="5177372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4" name="Google Shape;284;p23"/>
          <p:cNvSpPr txBox="1"/>
          <p:nvPr>
            <p:ph idx="14" type="subTitle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5" name="Google Shape;285;p23"/>
          <p:cNvSpPr txBox="1"/>
          <p:nvPr>
            <p:ph idx="15" type="subTitle"/>
          </p:nvPr>
        </p:nvSpPr>
        <p:spPr>
          <a:xfrm>
            <a:off x="7109775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6" name="Google Shape;286;p23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3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3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3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 2">
  <p:cSld name="9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4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4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24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4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4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7" name="Google Shape;297;p24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4"/>
          <p:cNvSpPr/>
          <p:nvPr/>
        </p:nvSpPr>
        <p:spPr>
          <a:xfrm flipH="1">
            <a:off x="6835494" y="2521126"/>
            <a:ext cx="2308508" cy="2622377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4"/>
          <p:cNvSpPr/>
          <p:nvPr/>
        </p:nvSpPr>
        <p:spPr>
          <a:xfrm flipH="1">
            <a:off x="4168262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4"/>
          <p:cNvSpPr txBox="1"/>
          <p:nvPr>
            <p:ph idx="1" type="subTitle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01" name="Google Shape;301;p24"/>
          <p:cNvSpPr txBox="1"/>
          <p:nvPr>
            <p:ph idx="2" type="subTitle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02" name="Google Shape;302;p24"/>
          <p:cNvSpPr txBox="1"/>
          <p:nvPr>
            <p:ph idx="3" type="subTitle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03" name="Google Shape;303;p24"/>
          <p:cNvSpPr txBox="1"/>
          <p:nvPr>
            <p:ph idx="4" type="subTitle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04" name="Google Shape;304;p24"/>
          <p:cNvSpPr txBox="1"/>
          <p:nvPr>
            <p:ph idx="5" type="subTitle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05" name="Google Shape;305;p24"/>
          <p:cNvSpPr txBox="1"/>
          <p:nvPr>
            <p:ph idx="6" type="subTitle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CHNOLOGY 1">
  <p:cSld name="12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5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309" name="Google Shape;309;p25"/>
          <p:cNvSpPr txBox="1"/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0" name="Google Shape;310;p25"/>
          <p:cNvSpPr txBox="1"/>
          <p:nvPr>
            <p:ph idx="1" type="subTitle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1" name="Google Shape;311;p25"/>
          <p:cNvSpPr/>
          <p:nvPr/>
        </p:nvSpPr>
        <p:spPr>
          <a:xfrm>
            <a:off x="4125313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5"/>
          <p:cNvSpPr/>
          <p:nvPr/>
        </p:nvSpPr>
        <p:spPr>
          <a:xfrm>
            <a:off x="6438617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978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5"/>
          <p:cNvSpPr/>
          <p:nvPr/>
        </p:nvSpPr>
        <p:spPr>
          <a:xfrm>
            <a:off x="7063950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386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5"/>
          <p:cNvSpPr/>
          <p:nvPr/>
        </p:nvSpPr>
        <p:spPr>
          <a:xfrm>
            <a:off x="6969648" y="0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4920000" dist="1047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5"/>
          <p:cNvSpPr/>
          <p:nvPr/>
        </p:nvSpPr>
        <p:spPr>
          <a:xfrm>
            <a:off x="755824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80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6" name="Google Shape;31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CHNOLOGY 2">
  <p:cSld name="11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6"/>
          <p:cNvSpPr/>
          <p:nvPr/>
        </p:nvSpPr>
        <p:spPr>
          <a:xfrm>
            <a:off x="6033625" y="-46375"/>
            <a:ext cx="2347500" cy="5285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320" name="Google Shape;320;p26"/>
          <p:cNvSpPr txBox="1"/>
          <p:nvPr>
            <p:ph type="ctrTitle"/>
          </p:nvPr>
        </p:nvSpPr>
        <p:spPr>
          <a:xfrm flipH="1">
            <a:off x="5881688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1" name="Google Shape;321;p26"/>
          <p:cNvSpPr txBox="1"/>
          <p:nvPr>
            <p:ph idx="1" type="subTitle"/>
          </p:nvPr>
        </p:nvSpPr>
        <p:spPr>
          <a:xfrm>
            <a:off x="6357113" y="3330788"/>
            <a:ext cx="18330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2" name="Google Shape;322;p26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6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6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6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6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CUSTOM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36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" name="Google Shape;37;p4"/>
          <p:cNvSpPr txBox="1"/>
          <p:nvPr>
            <p:ph idx="1" type="subTitle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2" type="subTitle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3" type="subTitle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4" type="subTitle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5" type="subTitle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6" type="subTitle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hasCustomPrompt="1"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/>
          <p:nvPr>
            <p:ph hasCustomPrompt="1"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4"/>
          <p:cNvSpPr txBox="1"/>
          <p:nvPr>
            <p:ph hasCustomPrompt="1"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4"/>
          <p:cNvSpPr txBox="1"/>
          <p:nvPr>
            <p:ph idx="13" type="subTitle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4" type="subTitle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9" name="Google Shape;49;p4"/>
          <p:cNvSpPr txBox="1"/>
          <p:nvPr>
            <p:ph hasCustomPrompt="1"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4"/>
          <p:cNvSpPr/>
          <p:nvPr/>
        </p:nvSpPr>
        <p:spPr>
          <a:xfrm>
            <a:off x="8554105" y="1019672"/>
            <a:ext cx="89" cy="89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4484504" y="0"/>
            <a:ext cx="4659494" cy="1452739"/>
          </a:xfrm>
          <a:custGeom>
            <a:rect b="b" l="l" r="r" t="t"/>
            <a:pathLst>
              <a:path extrusionOk="0" h="5931" w="19023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4733407" cy="1794523"/>
          </a:xfrm>
          <a:custGeom>
            <a:rect b="b" l="l" r="r" t="t"/>
            <a:pathLst>
              <a:path extrusionOk="0" h="5661" w="14932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2430680" y="3561676"/>
            <a:ext cx="6232008" cy="1581823"/>
          </a:xfrm>
          <a:custGeom>
            <a:rect b="b" l="l" r="r" t="t"/>
            <a:pathLst>
              <a:path extrusionOk="0" h="6458" w="25443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4"/>
          <p:cNvSpPr/>
          <p:nvPr/>
        </p:nvSpPr>
        <p:spPr>
          <a:xfrm>
            <a:off x="0" y="0"/>
            <a:ext cx="3243835" cy="1269575"/>
          </a:xfrm>
          <a:custGeom>
            <a:rect b="b" l="l" r="r" t="t"/>
            <a:pathLst>
              <a:path extrusionOk="0" h="4005" w="10233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4063207" y="2603225"/>
            <a:ext cx="5080790" cy="2540273"/>
          </a:xfrm>
          <a:custGeom>
            <a:rect b="b" l="l" r="r" t="t"/>
            <a:pathLst>
              <a:path extrusionOk="0" h="10371" w="20743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1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"/>
          <p:cNvSpPr txBox="1"/>
          <p:nvPr>
            <p:ph idx="1" type="subTitle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quada One"/>
              <a:buNone/>
              <a:defRPr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59" name="Google Shape;59;p5"/>
          <p:cNvSpPr txBox="1"/>
          <p:nvPr>
            <p:ph idx="2" type="subTitle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" name="Google Shape;60;p5"/>
          <p:cNvSpPr/>
          <p:nvPr/>
        </p:nvSpPr>
        <p:spPr>
          <a:xfrm>
            <a:off x="6279" y="2606319"/>
            <a:ext cx="4521" cy="6329"/>
          </a:xfrm>
          <a:custGeom>
            <a:rect b="b" l="l" r="r" t="t"/>
            <a:pathLst>
              <a:path extrusionOk="0" h="84" w="6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rgbClr val="1414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4847" y="5142018"/>
            <a:ext cx="7384" cy="75"/>
          </a:xfrm>
          <a:custGeom>
            <a:rect b="b" l="l" r="r" t="t"/>
            <a:pathLst>
              <a:path extrusionOk="0" h="1" w="98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5"/>
          <p:cNvSpPr/>
          <p:nvPr/>
        </p:nvSpPr>
        <p:spPr>
          <a:xfrm>
            <a:off x="6876874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6342869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5"/>
          <p:cNvSpPr/>
          <p:nvPr/>
        </p:nvSpPr>
        <p:spPr>
          <a:xfrm>
            <a:off x="313219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5"/>
          <p:cNvSpPr/>
          <p:nvPr/>
        </p:nvSpPr>
        <p:spPr>
          <a:xfrm>
            <a:off x="12225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5"/>
          <p:cNvSpPr/>
          <p:nvPr/>
        </p:nvSpPr>
        <p:spPr>
          <a:xfrm>
            <a:off x="12225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 + TEXT">
  <p:cSld name="1_Título y objetos_3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6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6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6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6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6"/>
          <p:cNvSpPr txBox="1"/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6" name="Google Shape;76;p6"/>
          <p:cNvSpPr txBox="1"/>
          <p:nvPr>
            <p:ph idx="1" type="subTitle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77" name="Google Shape;7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 + TEXT 1">
  <p:cSld name="1_Título y objetos_3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/>
          <p:nvPr/>
        </p:nvSpPr>
        <p:spPr>
          <a:xfrm flipH="1">
            <a:off x="4842306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7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7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7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7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7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7"/>
          <p:cNvSpPr txBox="1"/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6" name="Google Shape;86;p7"/>
          <p:cNvSpPr txBox="1"/>
          <p:nvPr>
            <p:ph idx="1" type="subTitle"/>
          </p:nvPr>
        </p:nvSpPr>
        <p:spPr>
          <a:xfrm flipH="1">
            <a:off x="946950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87" name="Google Shape;8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 + SUBTITLE">
  <p:cSld name="1_Título y objetos_2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</a:endParaRPr>
          </a:p>
        </p:txBody>
      </p:sp>
      <p:sp>
        <p:nvSpPr>
          <p:cNvPr id="90" name="Google Shape;90;p8"/>
          <p:cNvSpPr txBox="1"/>
          <p:nvPr>
            <p:ph hasCustomPrompt="1"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8"/>
          <p:cNvSpPr txBox="1"/>
          <p:nvPr>
            <p:ph idx="1" type="subTitle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2" name="Google Shape;92;p8"/>
          <p:cNvSpPr/>
          <p:nvPr/>
        </p:nvSpPr>
        <p:spPr>
          <a:xfrm flipH="1" rot="10800000">
            <a:off x="5059867" y="0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8"/>
          <p:cNvSpPr/>
          <p:nvPr/>
        </p:nvSpPr>
        <p:spPr>
          <a:xfrm flipH="1" rot="10800000">
            <a:off x="6" y="3324574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8"/>
          <p:cNvSpPr/>
          <p:nvPr/>
        </p:nvSpPr>
        <p:spPr>
          <a:xfrm flipH="1" rot="10800000">
            <a:off x="7359611" y="0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8"/>
          <p:cNvSpPr/>
          <p:nvPr/>
        </p:nvSpPr>
        <p:spPr>
          <a:xfrm flipH="1" rot="10800000">
            <a:off x="-132275" y="1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8"/>
          <p:cNvSpPr/>
          <p:nvPr/>
        </p:nvSpPr>
        <p:spPr>
          <a:xfrm flipH="1" rot="10800000">
            <a:off x="-3926" y="3937414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 + SUBTITLES">
  <p:cSld name="1_Título y objetos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9"/>
          <p:cNvSpPr/>
          <p:nvPr/>
        </p:nvSpPr>
        <p:spPr>
          <a:xfrm flipH="1">
            <a:off x="2266913" y="-50625"/>
            <a:ext cx="4606800" cy="4344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00" name="Google Shape;100;p9"/>
          <p:cNvSpPr txBox="1"/>
          <p:nvPr>
            <p:ph hasCustomPrompt="1"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9"/>
          <p:cNvSpPr txBox="1"/>
          <p:nvPr>
            <p:ph hasCustomPrompt="1" idx="2" type="title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9"/>
          <p:cNvSpPr txBox="1"/>
          <p:nvPr>
            <p:ph hasCustomPrompt="1" idx="3" type="title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9"/>
          <p:cNvSpPr txBox="1"/>
          <p:nvPr>
            <p:ph idx="1" type="subTitle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4" name="Google Shape;104;p9"/>
          <p:cNvSpPr txBox="1"/>
          <p:nvPr>
            <p:ph idx="4" type="subTitle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5" name="Google Shape;105;p9"/>
          <p:cNvSpPr txBox="1"/>
          <p:nvPr>
            <p:ph idx="5" type="subTitle"/>
          </p:nvPr>
        </p:nvSpPr>
        <p:spPr>
          <a:xfrm>
            <a:off x="2895188" y="3423650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6" name="Google Shape;106;p9"/>
          <p:cNvSpPr/>
          <p:nvPr/>
        </p:nvSpPr>
        <p:spPr>
          <a:xfrm>
            <a:off x="5059867" y="3391687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9"/>
          <p:cNvSpPr/>
          <p:nvPr/>
        </p:nvSpPr>
        <p:spPr>
          <a:xfrm>
            <a:off x="6" y="0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9"/>
          <p:cNvSpPr/>
          <p:nvPr/>
        </p:nvSpPr>
        <p:spPr>
          <a:xfrm>
            <a:off x="7359611" y="3314041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9"/>
          <p:cNvSpPr/>
          <p:nvPr/>
        </p:nvSpPr>
        <p:spPr>
          <a:xfrm>
            <a:off x="-132275" y="2307337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9"/>
          <p:cNvSpPr/>
          <p:nvPr/>
        </p:nvSpPr>
        <p:spPr>
          <a:xfrm>
            <a:off x="-3926" y="0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1">
  <p:cSld name="2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0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5" name="Google Shape;115;p10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0"/>
          <p:cNvSpPr txBox="1"/>
          <p:nvPr>
            <p:ph idx="2" type="ctrTitle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0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0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0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0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0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72020" y="0"/>
            <a:ext cx="971980" cy="99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7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b="1" i="0" sz="3300" u="none" cap="none" strike="noStrik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857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noFill/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8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331" name="Google Shape;331;p28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32" name="Google Shape;332;p2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pic>
        <p:nvPicPr>
          <p:cNvPr id="333" name="Google Shape;333;p28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231397" y="1"/>
            <a:ext cx="912601" cy="93345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Relationship Id="rId6" Type="http://schemas.openxmlformats.org/officeDocument/2006/relationships/hyperlink" Target="https://www.freepik.com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bit.ly/2X9RQ9U" TargetMode="External"/><Relationship Id="rId4" Type="http://schemas.openxmlformats.org/officeDocument/2006/relationships/hyperlink" Target="https://slidesgo.com/faqs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fonts.google.com/specimen/Squada+One" TargetMode="External"/><Relationship Id="rId4" Type="http://schemas.openxmlformats.org/officeDocument/2006/relationships/hyperlink" Target="https://fonts.google.com/specimen/Roboto+Slab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>
            <p:ph type="ctrTitle"/>
          </p:nvPr>
        </p:nvSpPr>
        <p:spPr>
          <a:xfrm>
            <a:off x="2229300" y="1270125"/>
            <a:ext cx="5638200" cy="2592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sz="5800"/>
              <a:t>Discurso sobre o artigo: NLP TO THE RESCUE?</a:t>
            </a:r>
            <a:endParaRPr b="0" sz="5800"/>
          </a:p>
        </p:txBody>
      </p:sp>
      <p:sp>
        <p:nvSpPr>
          <p:cNvPr id="340" name="Google Shape;340;p30"/>
          <p:cNvSpPr txBox="1"/>
          <p:nvPr>
            <p:ph idx="1" type="subTitle"/>
          </p:nvPr>
        </p:nvSpPr>
        <p:spPr>
          <a:xfrm>
            <a:off x="2685900" y="3969475"/>
            <a:ext cx="5506200" cy="117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Bruno Menezes Gottardo Ladeia						11048216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Eracton Ferreira Ramalho						21011814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Matheus dos Santos Pereira						11053314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9"/>
          <p:cNvSpPr txBox="1"/>
          <p:nvPr/>
        </p:nvSpPr>
        <p:spPr>
          <a:xfrm>
            <a:off x="846050" y="376025"/>
            <a:ext cx="7184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Sobre os Desastres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21" name="Google Shape;421;p39"/>
          <p:cNvSpPr txBox="1"/>
          <p:nvPr/>
        </p:nvSpPr>
        <p:spPr>
          <a:xfrm>
            <a:off x="846050" y="940075"/>
            <a:ext cx="7332600" cy="3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Eventos:</a:t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 Light"/>
              <a:buChar char="●"/>
            </a:pP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Queda do </a:t>
            </a: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voo Lamia 2933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com os integrantes da equipe de futebol da Chapecoense em </a:t>
            </a: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29 de Novembro de 2016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 Light"/>
              <a:buChar char="●"/>
            </a:pP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Rompimento da Barragem de Brumadinho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em </a:t>
            </a: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25 de Janeiro de 2019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Motivo da Escolha:</a:t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 Light"/>
              <a:buChar char="●"/>
            </a:pP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Trending Topics.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 Light"/>
              <a:buChar char="●"/>
            </a:pP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Base maior de dados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0"/>
          <p:cNvSpPr txBox="1"/>
          <p:nvPr>
            <p:ph type="ctrTitle"/>
          </p:nvPr>
        </p:nvSpPr>
        <p:spPr>
          <a:xfrm>
            <a:off x="2817979" y="2868402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Base de Dados e APIs do Twitter</a:t>
            </a:r>
            <a:endParaRPr/>
          </a:p>
        </p:txBody>
      </p:sp>
      <p:sp>
        <p:nvSpPr>
          <p:cNvPr id="427" name="Google Shape;427;p40"/>
          <p:cNvSpPr txBox="1"/>
          <p:nvPr>
            <p:ph idx="1" type="subTitle"/>
          </p:nvPr>
        </p:nvSpPr>
        <p:spPr>
          <a:xfrm>
            <a:off x="2817975" y="3332800"/>
            <a:ext cx="3654900" cy="464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Sobre a base e obtenção dos dados.</a:t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40"/>
          <p:cNvSpPr txBox="1"/>
          <p:nvPr>
            <p:ph idx="2" type="ctrTitle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</a:t>
            </a:r>
            <a:r>
              <a:rPr lang="es-ES"/>
              <a:t>3</a:t>
            </a:r>
            <a:endParaRPr b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1"/>
          <p:cNvSpPr txBox="1"/>
          <p:nvPr/>
        </p:nvSpPr>
        <p:spPr>
          <a:xfrm>
            <a:off x="846050" y="376025"/>
            <a:ext cx="7184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Extração dos eventos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35" name="Google Shape;435;p41"/>
          <p:cNvSpPr txBox="1"/>
          <p:nvPr/>
        </p:nvSpPr>
        <p:spPr>
          <a:xfrm>
            <a:off x="846050" y="940075"/>
            <a:ext cx="7332600" cy="3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Brumadinho</a:t>
            </a: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:</a:t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 Light"/>
              <a:buChar char="●"/>
            </a:pP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Query: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(#brumadinho OR #desastre OR #sobreviventes OR #barragem) lang:pt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 Light"/>
              <a:buChar char="●"/>
            </a:pP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Intervalo de data: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25/01/2019 - 29/01/2019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"/>
              <a:buChar char="●"/>
            </a:pP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MaxResults: 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100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 Light"/>
              <a:buChar char="●"/>
            </a:pP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Método: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GET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Chapecoense:</a:t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"/>
              <a:buChar char="●"/>
            </a:pP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Query: (#chapecoense OR #voo OR #queda OR #forçachape OR #sobreviventes) lang:pt</a:t>
            </a:r>
            <a:endParaRPr b="1" sz="18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"/>
              <a:buChar char="●"/>
            </a:pP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Intervalo de data: 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29/11/2016 - 30/11/2016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"/>
              <a:buChar char="●"/>
            </a:pP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MaxResults: 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100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"/>
              <a:buChar char="●"/>
            </a:pP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Método: 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POST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2"/>
          <p:cNvSpPr txBox="1"/>
          <p:nvPr/>
        </p:nvSpPr>
        <p:spPr>
          <a:xfrm>
            <a:off x="846050" y="376025"/>
            <a:ext cx="7184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Premium VS. Standard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2" name="Google Shape;442;p42"/>
          <p:cNvSpPr txBox="1"/>
          <p:nvPr/>
        </p:nvSpPr>
        <p:spPr>
          <a:xfrm>
            <a:off x="846050" y="940075"/>
            <a:ext cx="7332600" cy="3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Premium APIs</a:t>
            </a: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:</a:t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 Light"/>
              <a:buChar char="●"/>
            </a:pP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Dois Módulos:</a:t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"/>
              <a:buChar char="○"/>
            </a:pP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30 Days (Que foi utilizado para testes)</a:t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"/>
              <a:buChar char="○"/>
            </a:pP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Full Archive (Tweets desde 2003)</a:t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 Light"/>
              <a:buChar char="●"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Estrutura de json mais complexa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 Light"/>
              <a:buChar char="●"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Existe um Wrapper p/ Python: </a:t>
            </a: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search-tweets-python</a:t>
            </a: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, porém muito complexo para poucos benefícios.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Standard:</a:t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Roboto Slab"/>
              <a:buChar char="●"/>
            </a:pPr>
            <a:r>
              <a:rPr lang="es-ES" sz="1800">
                <a:solidFill>
                  <a:srgbClr val="FFFF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Busca até 7 dias antecedentes a chamada</a:t>
            </a:r>
            <a:endParaRPr sz="1800">
              <a:solidFill>
                <a:srgbClr val="FFFF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 Light"/>
              <a:buChar char="●"/>
            </a:pP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Método de busca utilizada no Tweepy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 Light"/>
              <a:buChar char="●"/>
            </a:pP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Json mais simples que o premium e possui um parâmetro chamado </a:t>
            </a: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tweet_mode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, que permite que o conteúdo do texto não venha truncado.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3"/>
          <p:cNvSpPr txBox="1"/>
          <p:nvPr/>
        </p:nvSpPr>
        <p:spPr>
          <a:xfrm>
            <a:off x="846050" y="376025"/>
            <a:ext cx="7184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Limitações das APIs Premium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9" name="Google Shape;449;p43"/>
          <p:cNvSpPr txBox="1"/>
          <p:nvPr/>
        </p:nvSpPr>
        <p:spPr>
          <a:xfrm>
            <a:off x="4600725" y="940075"/>
            <a:ext cx="4238700" cy="3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"/>
              <a:buChar char="●"/>
            </a:pP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Modelo gratuito:</a:t>
            </a: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Sandbox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"/>
              <a:buChar char="●"/>
            </a:pP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Requisições mensais:</a:t>
            </a:r>
            <a:endParaRPr b="1" sz="20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"/>
              <a:buChar char="○"/>
            </a:pP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Full Archive: 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50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Roboto Slab"/>
              <a:buChar char="○"/>
            </a:pPr>
            <a:r>
              <a:rPr b="1" lang="es-ES" sz="18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30-Days: </a:t>
            </a:r>
            <a:r>
              <a:rPr lang="es-ES" sz="18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250</a:t>
            </a:r>
            <a:endParaRPr sz="18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 Light"/>
              <a:buChar char="●"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Não é possível eliminar os RTs da extração no modo sandbox.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 Light"/>
              <a:buChar char="●"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Máximo de 100 Tweets por requisição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 Light"/>
              <a:buChar char="●"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Campo </a:t>
            </a:r>
            <a:r>
              <a:rPr b="1" lang="es-ES" sz="20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extended_tweet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pic>
        <p:nvPicPr>
          <p:cNvPr id="450" name="Google Shape;45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1975" y="1352550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4"/>
          <p:cNvSpPr txBox="1"/>
          <p:nvPr>
            <p:ph type="ctrTitle"/>
          </p:nvPr>
        </p:nvSpPr>
        <p:spPr>
          <a:xfrm>
            <a:off x="2817979" y="2868402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Algoritmo, análises e Resultados</a:t>
            </a:r>
            <a:endParaRPr/>
          </a:p>
        </p:txBody>
      </p:sp>
      <p:sp>
        <p:nvSpPr>
          <p:cNvPr id="456" name="Google Shape;456;p44"/>
          <p:cNvSpPr txBox="1"/>
          <p:nvPr>
            <p:ph idx="1" type="subTitle"/>
          </p:nvPr>
        </p:nvSpPr>
        <p:spPr>
          <a:xfrm>
            <a:off x="2817975" y="3332800"/>
            <a:ext cx="3654900" cy="464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Algoritmos </a:t>
            </a:r>
            <a:r>
              <a:rPr lang="es-ES"/>
              <a:t>construidos</a:t>
            </a:r>
            <a:r>
              <a:rPr lang="es-ES"/>
              <a:t> e resultados obtidos</a:t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4"/>
          <p:cNvSpPr txBox="1"/>
          <p:nvPr>
            <p:ph idx="2" type="ctrTitle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</a:t>
            </a:r>
            <a:r>
              <a:rPr lang="es-ES"/>
              <a:t>4</a:t>
            </a:r>
            <a:endParaRPr b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5"/>
          <p:cNvSpPr txBox="1"/>
          <p:nvPr/>
        </p:nvSpPr>
        <p:spPr>
          <a:xfrm>
            <a:off x="846050" y="376025"/>
            <a:ext cx="7184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Artigo 		vs			Projeto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64" name="Google Shape;464;p45"/>
          <p:cNvSpPr txBox="1"/>
          <p:nvPr/>
        </p:nvSpPr>
        <p:spPr>
          <a:xfrm>
            <a:off x="490525" y="940075"/>
            <a:ext cx="3966600" cy="3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1) </a:t>
            </a: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Unigrams - BaseLine	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74% - 89%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2) Bigrams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	71% - 88,7%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Maximum Entropy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não assume </a:t>
            </a: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independencia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Naive Bayes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	assume independencia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465" name="Google Shape;465;p45"/>
          <p:cNvSpPr txBox="1"/>
          <p:nvPr/>
        </p:nvSpPr>
        <p:spPr>
          <a:xfrm>
            <a:off x="4656350" y="940075"/>
            <a:ext cx="3966600" cy="3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1) </a:t>
            </a: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Unigrams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	55% - 64%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2) Bigrams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	50% - 60%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Poucos Dados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	%por frequência correta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Naive Bayes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	fácil implementação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6"/>
          <p:cNvSpPr txBox="1"/>
          <p:nvPr/>
        </p:nvSpPr>
        <p:spPr>
          <a:xfrm>
            <a:off x="846050" y="376025"/>
            <a:ext cx="7184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Artigo 		vs			Projeto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72" name="Google Shape;472;p46"/>
          <p:cNvSpPr txBox="1"/>
          <p:nvPr/>
        </p:nvSpPr>
        <p:spPr>
          <a:xfrm>
            <a:off x="490525" y="940075"/>
            <a:ext cx="3966600" cy="3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3) Part-of-sp</a:t>
            </a: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eech tags.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4) (Objective/Subjective). - POS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5) (Formal/Informal)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Pouca contribuição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6) (Personal/Impersonal) 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adjetivo -&gt; subjetividade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pronome possessivo -&gt; pessoal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sobreposição -&gt; 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(formal - objetivo - impessoal)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473" name="Google Shape;473;p46"/>
          <p:cNvSpPr txBox="1"/>
          <p:nvPr/>
        </p:nvSpPr>
        <p:spPr>
          <a:xfrm>
            <a:off x="4656350" y="940075"/>
            <a:ext cx="3966600" cy="3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3) POS - obs.: Não Portugués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4) Formal / Informal - subjetivo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5) Pessoal e Impessoal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	200 linhas de anotação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6) Naive Bayes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	200 linhas de treinamento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Base Impessoal 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Ficou ruim e pequena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7"/>
          <p:cNvSpPr txBox="1"/>
          <p:nvPr/>
        </p:nvSpPr>
        <p:spPr>
          <a:xfrm>
            <a:off x="846050" y="376025"/>
            <a:ext cx="7184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Projeto </a:t>
            </a: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Naive Bayes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80" name="Google Shape;480;p47"/>
          <p:cNvSpPr txBox="1"/>
          <p:nvPr/>
        </p:nvSpPr>
        <p:spPr>
          <a:xfrm>
            <a:off x="846050" y="940075"/>
            <a:ext cx="7296600" cy="3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regex ou word_tokenize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negate_sequence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arquivo</a:t>
            </a: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de desastres D1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arquivo para testar eficiencia D2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arquivo de pessoal ou impessoal ou completo D3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train - D2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train - D1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contabilizando acertos usando D2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8"/>
          <p:cNvSpPr txBox="1"/>
          <p:nvPr/>
        </p:nvSpPr>
        <p:spPr>
          <a:xfrm>
            <a:off x="846050" y="376025"/>
            <a:ext cx="7184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Projeto N-Gramas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87" name="Google Shape;487;p48"/>
          <p:cNvSpPr txBox="1"/>
          <p:nvPr/>
        </p:nvSpPr>
        <p:spPr>
          <a:xfrm>
            <a:off x="846050" y="940075"/>
            <a:ext cx="7296600" cy="3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stopwords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regex ou word_tokenize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grafos - </a:t>
            </a: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frequência</a:t>
            </a: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de palavras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reaplicação usando D1 (desastres)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reaplicação usando D3 (pessoal - impessoal - completo)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contabilizando acertos (grafo e frequência marcada)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1"/>
          <p:cNvSpPr txBox="1"/>
          <p:nvPr>
            <p:ph idx="1" type="subTitle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O Artigo</a:t>
            </a:r>
            <a:endParaRPr/>
          </a:p>
        </p:txBody>
      </p:sp>
      <p:sp>
        <p:nvSpPr>
          <p:cNvPr id="346" name="Google Shape;346;p31"/>
          <p:cNvSpPr txBox="1"/>
          <p:nvPr>
            <p:ph idx="2" type="subTitle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Nossa Implementação e desafios</a:t>
            </a:r>
            <a:endParaRPr/>
          </a:p>
        </p:txBody>
      </p:sp>
      <p:sp>
        <p:nvSpPr>
          <p:cNvPr id="347" name="Google Shape;347;p31"/>
          <p:cNvSpPr txBox="1"/>
          <p:nvPr>
            <p:ph idx="3" type="subTitle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lt1"/>
                </a:solidFill>
              </a:rPr>
              <a:t>Base de Dados e APIs do Twitter</a:t>
            </a:r>
            <a:endParaRPr/>
          </a:p>
        </p:txBody>
      </p:sp>
      <p:sp>
        <p:nvSpPr>
          <p:cNvPr id="348" name="Google Shape;348;p31"/>
          <p:cNvSpPr txBox="1"/>
          <p:nvPr>
            <p:ph idx="4" type="subTitle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Breve descrição sobre o artigo e do autor.</a:t>
            </a:r>
            <a:endParaRPr/>
          </a:p>
        </p:txBody>
      </p:sp>
      <p:sp>
        <p:nvSpPr>
          <p:cNvPr id="349" name="Google Shape;349;p31"/>
          <p:cNvSpPr txBox="1"/>
          <p:nvPr>
            <p:ph idx="5" type="subTitle"/>
          </p:nvPr>
        </p:nvSpPr>
        <p:spPr>
          <a:xfrm>
            <a:off x="2404800" y="2599375"/>
            <a:ext cx="31551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Estratégias adotadas na nossa implementação, com base no artigo e desafios encontrados.</a:t>
            </a:r>
            <a:endParaRPr/>
          </a:p>
        </p:txBody>
      </p:sp>
      <p:sp>
        <p:nvSpPr>
          <p:cNvPr id="350" name="Google Shape;350;p31"/>
          <p:cNvSpPr txBox="1"/>
          <p:nvPr>
            <p:ph idx="6" type="subTitle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Sobre a base e obtenção dos dados.</a:t>
            </a:r>
            <a:endParaRPr/>
          </a:p>
        </p:txBody>
      </p:sp>
      <p:sp>
        <p:nvSpPr>
          <p:cNvPr id="351" name="Google Shape;351;p31"/>
          <p:cNvSpPr txBox="1"/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Sumário</a:t>
            </a:r>
            <a:endParaRPr b="0"/>
          </a:p>
        </p:txBody>
      </p:sp>
      <p:sp>
        <p:nvSpPr>
          <p:cNvPr id="352" name="Google Shape;352;p31"/>
          <p:cNvSpPr txBox="1"/>
          <p:nvPr>
            <p:ph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01</a:t>
            </a:r>
            <a:endParaRPr b="0"/>
          </a:p>
        </p:txBody>
      </p:sp>
      <p:sp>
        <p:nvSpPr>
          <p:cNvPr id="353" name="Google Shape;353;p31"/>
          <p:cNvSpPr txBox="1"/>
          <p:nvPr>
            <p:ph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02</a:t>
            </a:r>
            <a:endParaRPr b="0"/>
          </a:p>
        </p:txBody>
      </p:sp>
      <p:sp>
        <p:nvSpPr>
          <p:cNvPr id="354" name="Google Shape;354;p31"/>
          <p:cNvSpPr txBox="1"/>
          <p:nvPr>
            <p:ph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03</a:t>
            </a:r>
            <a:endParaRPr b="0"/>
          </a:p>
        </p:txBody>
      </p:sp>
      <p:sp>
        <p:nvSpPr>
          <p:cNvPr id="355" name="Google Shape;355;p31"/>
          <p:cNvSpPr txBox="1"/>
          <p:nvPr>
            <p:ph idx="14" type="subTitle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Algoritmos construidos e resultados obtidos</a:t>
            </a:r>
            <a:endParaRPr/>
          </a:p>
        </p:txBody>
      </p:sp>
      <p:sp>
        <p:nvSpPr>
          <p:cNvPr id="356" name="Google Shape;356;p31"/>
          <p:cNvSpPr txBox="1"/>
          <p:nvPr>
            <p:ph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04</a:t>
            </a:r>
            <a:endParaRPr b="0"/>
          </a:p>
        </p:txBody>
      </p:sp>
      <p:sp>
        <p:nvSpPr>
          <p:cNvPr id="357" name="Google Shape;357;p31"/>
          <p:cNvSpPr txBox="1"/>
          <p:nvPr>
            <p:ph idx="13" type="subTitle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Algoritmo, análises e Resultados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9"/>
          <p:cNvSpPr txBox="1"/>
          <p:nvPr/>
        </p:nvSpPr>
        <p:spPr>
          <a:xfrm>
            <a:off x="846050" y="376025"/>
            <a:ext cx="7184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Resultados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94" name="Google Shape;494;p49"/>
          <p:cNvSpPr txBox="1"/>
          <p:nvPr/>
        </p:nvSpPr>
        <p:spPr>
          <a:xfrm>
            <a:off x="846050" y="940075"/>
            <a:ext cx="7296600" cy="3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 Light"/>
              <a:buAutoNum type="arabicPeriod"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Completo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 Light"/>
              <a:buAutoNum type="romanLcPeriod"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Unigrama		N/A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 Light"/>
              <a:buAutoNum type="romanLcPeriod"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Bigrama 		60%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 Light"/>
              <a:buAutoNum type="romanLcPeriod"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Naive Bayes	64% - 66%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 Light"/>
              <a:buAutoNum type="arabicPeriod"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Pessoal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Light"/>
              <a:buAutoNum type="romanLcPeriod"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Unigrama		55%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Light"/>
              <a:buAutoNum type="romanLcPeriod"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Bigrama 		50%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Light"/>
              <a:buAutoNum type="romanLcPeriod"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Naive Bayes	48% - 49%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Roboto Slab Light"/>
              <a:buAutoNum type="arabicPeriod"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Impessoal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Light"/>
              <a:buAutoNum type="romanLcPeriod"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Unigrama		55%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Light"/>
              <a:buAutoNum type="romanLcPeriod"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Bigrama 		55%</a:t>
            </a:r>
            <a:endParaRPr sz="2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Slab Light"/>
              <a:buAutoNum type="romanLcPeriod"/>
            </a:pPr>
            <a:r>
              <a:rPr lang="es-ES" sz="2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Naive Bayes	28% - 29%</a:t>
            </a:r>
            <a:endParaRPr sz="2000"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0"/>
          <p:cNvSpPr txBox="1"/>
          <p:nvPr/>
        </p:nvSpPr>
        <p:spPr>
          <a:xfrm>
            <a:off x="0" y="147725"/>
            <a:ext cx="91440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Conclusão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501" name="Google Shape;501;p50"/>
          <p:cNvSpPr txBox="1"/>
          <p:nvPr/>
        </p:nvSpPr>
        <p:spPr>
          <a:xfrm>
            <a:off x="1318175" y="795800"/>
            <a:ext cx="6759000" cy="40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É possível replicar e obter resultados similares do artigo, porém há vários desafios existentes para que isso seja realizado.</a:t>
            </a:r>
            <a:endParaRPr sz="2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1"/>
          <p:cNvSpPr txBox="1"/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/>
              <a:t>Obrigado!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2"/>
          <p:cNvSpPr txBox="1"/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CREDITS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2" name="Google Shape;512;p52"/>
          <p:cNvSpPr txBox="1"/>
          <p:nvPr/>
        </p:nvSpPr>
        <p:spPr>
          <a:xfrm>
            <a:off x="906900" y="1474475"/>
            <a:ext cx="3670500" cy="219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This is where you give credit to the ones who are part of this project.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Did you like the resources on this template? Get them for free at our other websites.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3429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Presentation template by </a:t>
            </a:r>
            <a:r>
              <a:rPr lang="es-ES" sz="1000" u="sng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3"/>
              </a:rPr>
              <a:t>Slidesgo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Icons by </a:t>
            </a:r>
            <a:r>
              <a:rPr lang="es-ES" sz="1000" u="sng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4"/>
              </a:rPr>
              <a:t>Flaticon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Infographics by </a:t>
            </a:r>
            <a:r>
              <a:rPr lang="es-ES" sz="1000" u="sng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5"/>
              </a:rPr>
              <a:t>Freepik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Images created by </a:t>
            </a:r>
            <a:r>
              <a:rPr lang="es-ES" sz="1000" u="sng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  <a:hlinkClick r:id="rId6"/>
              </a:rPr>
              <a:t>Freepik</a:t>
            </a:r>
            <a:r>
              <a:rPr lang="es-ES" sz="1000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 and </a:t>
            </a:r>
            <a:r>
              <a:rPr lang="es-ES" sz="1000" u="sng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rawpixel</a:t>
            </a:r>
            <a:r>
              <a:rPr lang="es-ES" sz="1000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 </a:t>
            </a:r>
            <a:r>
              <a:rPr lang="es-ES" sz="1000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-Freepik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Author introduction slide photo created by Freepik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Text &amp; Image slide photo created by Freepik.com</a:t>
            </a:r>
            <a:endParaRPr sz="1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518" name="Google Shape;518;p53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>
                <a:solidFill>
                  <a:schemeClr val="lt1"/>
                </a:solidFill>
              </a:rPr>
              <a:t>In order to use this template, you must credit </a:t>
            </a:r>
            <a:r>
              <a:rPr b="1" lang="es-ES" u="sng">
                <a:solidFill>
                  <a:srgbClr val="869FB2"/>
                </a:solidFill>
              </a:rPr>
              <a:t>S</a:t>
            </a:r>
            <a:r>
              <a:rPr b="1" lang="es-ES" u="sng">
                <a:solidFill>
                  <a:srgbClr val="869FB2"/>
                </a:solidFill>
                <a:hlinkClick r:id="rId3"/>
              </a:rPr>
              <a:t>lidesgo</a:t>
            </a:r>
            <a:r>
              <a:rPr lang="es-ES"/>
              <a:t> </a:t>
            </a:r>
            <a:r>
              <a:rPr lang="es-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ES" sz="1100">
                <a:solidFill>
                  <a:srgbClr val="869FB2"/>
                </a:solidFill>
              </a:rPr>
              <a:t>You are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-ES" sz="1100">
                <a:solidFill>
                  <a:srgbClr val="FFFFFF"/>
                </a:solidFill>
              </a:rPr>
              <a:t>Modify this template.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-ES" sz="1100">
                <a:solidFill>
                  <a:srgbClr val="FFFFFF"/>
                </a:solidFill>
              </a:rPr>
              <a:t>templates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19" name="Google Shape;519;p53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-ES">
                <a:solidFill>
                  <a:srgbClr val="FFFFFF"/>
                </a:solidFill>
              </a:rPr>
              <a:t>read </a:t>
            </a: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b="1" sz="12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525" name="Google Shape;525;p54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6" name="Google Shape;526;p54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rgbClr val="FFFFFF"/>
                </a:solidFill>
              </a:rPr>
              <a:t>Squada One</a:t>
            </a:r>
            <a:br>
              <a:rPr b="1" lang="es-ES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https://fonts.google.com/specimen/Squada+One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rgbClr val="FFFFFF"/>
                </a:solidFill>
              </a:rPr>
              <a:t>Roboto Slab</a:t>
            </a:r>
            <a:br>
              <a:rPr b="1" lang="es-ES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4"/>
              </a:rPr>
              <a:t>https://fonts.google.com/specimen/Roboto+Slab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527" name="Google Shape;527;p54"/>
          <p:cNvGrpSpPr/>
          <p:nvPr/>
        </p:nvGrpSpPr>
        <p:grpSpPr>
          <a:xfrm>
            <a:off x="3171142" y="3550967"/>
            <a:ext cx="2801720" cy="724880"/>
            <a:chOff x="2867439" y="4734623"/>
            <a:chExt cx="3735627" cy="966507"/>
          </a:xfrm>
        </p:grpSpPr>
        <p:grpSp>
          <p:nvGrpSpPr>
            <p:cNvPr id="528" name="Google Shape;528;p54"/>
            <p:cNvGrpSpPr/>
            <p:nvPr/>
          </p:nvGrpSpPr>
          <p:grpSpPr>
            <a:xfrm>
              <a:off x="4228166" y="4734623"/>
              <a:ext cx="1014179" cy="966507"/>
              <a:chOff x="2072503" y="3521476"/>
              <a:chExt cx="791400" cy="754200"/>
            </a:xfrm>
          </p:grpSpPr>
          <p:sp>
            <p:nvSpPr>
              <p:cNvPr id="529" name="Google Shape;529;p54"/>
              <p:cNvSpPr/>
              <p:nvPr/>
            </p:nvSpPr>
            <p:spPr>
              <a:xfrm>
                <a:off x="2072503" y="3521476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110F16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530" name="Google Shape;530;p54"/>
              <p:cNvSpPr txBox="1"/>
              <p:nvPr/>
            </p:nvSpPr>
            <p:spPr>
              <a:xfrm>
                <a:off x="207250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chemeClr val="lt1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#110f16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531" name="Google Shape;531;p54"/>
            <p:cNvGrpSpPr/>
            <p:nvPr/>
          </p:nvGrpSpPr>
          <p:grpSpPr>
            <a:xfrm>
              <a:off x="2867439" y="4734623"/>
              <a:ext cx="1014179" cy="966507"/>
              <a:chOff x="3134343" y="3521476"/>
              <a:chExt cx="791400" cy="754200"/>
            </a:xfrm>
          </p:grpSpPr>
          <p:sp>
            <p:nvSpPr>
              <p:cNvPr id="532" name="Google Shape;532;p54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0C2E3A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54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#0c2e3a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534" name="Google Shape;534;p54"/>
            <p:cNvGrpSpPr/>
            <p:nvPr/>
          </p:nvGrpSpPr>
          <p:grpSpPr>
            <a:xfrm>
              <a:off x="5588880" y="4734623"/>
              <a:ext cx="1014186" cy="966507"/>
              <a:chOff x="4196177" y="3521476"/>
              <a:chExt cx="791405" cy="754200"/>
            </a:xfrm>
          </p:grpSpPr>
          <p:sp>
            <p:nvSpPr>
              <p:cNvPr id="535" name="Google Shape;535;p54"/>
              <p:cNvSpPr/>
              <p:nvPr/>
            </p:nvSpPr>
            <p:spPr>
              <a:xfrm>
                <a:off x="4196177" y="3521476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536" name="Google Shape;536;p54"/>
              <p:cNvSpPr txBox="1"/>
              <p:nvPr/>
            </p:nvSpPr>
            <p:spPr>
              <a:xfrm>
                <a:off x="419618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242637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#ffffff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542" name="Google Shape;542;p55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-ES">
                <a:solidFill>
                  <a:srgbClr val="FFFFFF"/>
                </a:solidFill>
              </a:rPr>
              <a:t>on </a:t>
            </a: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543" name="Google Shape;543;p55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544" name="Google Shape;544;p55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55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55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55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55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55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55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55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55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55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55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55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55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55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558" name="Google Shape;558;p55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55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" name="Google Shape;560;p55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561" name="Google Shape;561;p55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55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55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55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" name="Google Shape;565;p55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566" name="Google Shape;566;p55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55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" name="Google Shape;568;p55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569" name="Google Shape;569;p55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55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55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55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573" name="Google Shape;573;p55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55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55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55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577" name="Google Shape;577;p55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55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55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580" name="Google Shape;580;p55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55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55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55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Google Shape;584;p55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585" name="Google Shape;585;p55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55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55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55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" name="Google Shape;589;p55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590" name="Google Shape;590;p55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55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55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55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55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" name="Google Shape;595;p55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596" name="Google Shape;596;p55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55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55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55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55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55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55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55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55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55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55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55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55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55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55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55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55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55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55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55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55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55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" name="Google Shape;618;p55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619" name="Google Shape;619;p55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55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55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55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55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55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55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55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55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55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55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55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55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55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55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55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55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55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55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55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55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55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55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55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55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55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55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55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55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55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55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55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55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55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55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55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55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55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55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55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55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55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55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55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55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55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55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55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55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55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55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55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55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55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55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55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55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55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55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" name="Google Shape;678;p55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679" name="Google Shape;679;p55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55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55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55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55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55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5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55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5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5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5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5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" name="Google Shape;691;p55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692" name="Google Shape;692;p55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55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55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55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55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55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55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55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55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55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55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703" name="Google Shape;703;p55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55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55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55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" name="Google Shape;707;p55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708" name="Google Shape;708;p55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55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55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" name="Google Shape;711;p55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712" name="Google Shape;712;p55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55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55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55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55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55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" name="Google Shape;718;p55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719" name="Google Shape;719;p55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55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55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55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55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55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55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" name="Google Shape;726;p55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727" name="Google Shape;727;p55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55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55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55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55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" name="Google Shape;732;p55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733" name="Google Shape;733;p55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55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55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55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55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55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55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55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55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55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" name="Google Shape;743;p55"/>
          <p:cNvSpPr/>
          <p:nvPr/>
        </p:nvSpPr>
        <p:spPr>
          <a:xfrm>
            <a:off x="7168668" y="2385433"/>
            <a:ext cx="178909" cy="9071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55"/>
          <p:cNvSpPr/>
          <p:nvPr/>
        </p:nvSpPr>
        <p:spPr>
          <a:xfrm>
            <a:off x="6868205" y="2368453"/>
            <a:ext cx="165748" cy="124667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55"/>
          <p:cNvSpPr/>
          <p:nvPr/>
        </p:nvSpPr>
        <p:spPr>
          <a:xfrm>
            <a:off x="7482233" y="2374681"/>
            <a:ext cx="161929" cy="112683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55"/>
          <p:cNvSpPr/>
          <p:nvPr/>
        </p:nvSpPr>
        <p:spPr>
          <a:xfrm>
            <a:off x="7778878" y="2368453"/>
            <a:ext cx="158110" cy="124667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7" name="Google Shape;747;p55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748" name="Google Shape;748;p55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55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" name="Google Shape;750;p55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751" name="Google Shape;751;p55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55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" name="Google Shape;753;p55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754" name="Google Shape;754;p55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55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" name="Google Shape;756;p55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757" name="Google Shape;757;p55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55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" name="Google Shape;759;p55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760" name="Google Shape;760;p55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5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" name="Google Shape;762;p55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763" name="Google Shape;763;p55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5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" name="Google Shape;765;p55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766" name="Google Shape;766;p55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5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" name="Google Shape;768;p55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769" name="Google Shape;769;p55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55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5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" name="Google Shape;772;p55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773" name="Google Shape;773;p55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55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55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" name="Google Shape;776;p55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777" name="Google Shape;777;p55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55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55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" name="Google Shape;780;p55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781" name="Google Shape;781;p55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55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55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" name="Google Shape;784;p55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785" name="Google Shape;785;p55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55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55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" name="Google Shape;788;p55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789" name="Google Shape;789;p55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55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55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" name="Google Shape;792;p55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793" name="Google Shape;793;p55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55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" name="Google Shape;795;p55"/>
          <p:cNvSpPr/>
          <p:nvPr/>
        </p:nvSpPr>
        <p:spPr>
          <a:xfrm>
            <a:off x="7370779" y="3291107"/>
            <a:ext cx="83138" cy="126195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55"/>
          <p:cNvSpPr/>
          <p:nvPr/>
        </p:nvSpPr>
        <p:spPr>
          <a:xfrm>
            <a:off x="7539048" y="3275713"/>
            <a:ext cx="155995" cy="157274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55"/>
          <p:cNvSpPr/>
          <p:nvPr/>
        </p:nvSpPr>
        <p:spPr>
          <a:xfrm>
            <a:off x="7801321" y="4146077"/>
            <a:ext cx="142892" cy="157274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55"/>
          <p:cNvSpPr/>
          <p:nvPr/>
        </p:nvSpPr>
        <p:spPr>
          <a:xfrm>
            <a:off x="7497098" y="3692270"/>
            <a:ext cx="203880" cy="174605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55"/>
          <p:cNvSpPr/>
          <p:nvPr/>
        </p:nvSpPr>
        <p:spPr>
          <a:xfrm>
            <a:off x="6897464" y="3485049"/>
            <a:ext cx="114925" cy="15768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55"/>
          <p:cNvSpPr/>
          <p:nvPr/>
        </p:nvSpPr>
        <p:spPr>
          <a:xfrm>
            <a:off x="7080539" y="4161352"/>
            <a:ext cx="176735" cy="126724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55"/>
          <p:cNvSpPr/>
          <p:nvPr/>
        </p:nvSpPr>
        <p:spPr>
          <a:xfrm>
            <a:off x="6890237" y="3725289"/>
            <a:ext cx="143303" cy="10857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55"/>
          <p:cNvSpPr/>
          <p:nvPr/>
        </p:nvSpPr>
        <p:spPr>
          <a:xfrm>
            <a:off x="7344105" y="3955424"/>
            <a:ext cx="162340" cy="97055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55"/>
          <p:cNvSpPr/>
          <p:nvPr/>
        </p:nvSpPr>
        <p:spPr>
          <a:xfrm>
            <a:off x="7359557" y="3707194"/>
            <a:ext cx="96887" cy="143468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55"/>
          <p:cNvSpPr/>
          <p:nvPr/>
        </p:nvSpPr>
        <p:spPr>
          <a:xfrm>
            <a:off x="7301744" y="3492805"/>
            <a:ext cx="168274" cy="142116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55"/>
          <p:cNvSpPr/>
          <p:nvPr/>
        </p:nvSpPr>
        <p:spPr>
          <a:xfrm>
            <a:off x="6897464" y="4164290"/>
            <a:ext cx="114925" cy="120849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6" name="Google Shape;806;p55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807" name="Google Shape;807;p55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55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9" name="Google Shape;809;p55"/>
          <p:cNvSpPr/>
          <p:nvPr/>
        </p:nvSpPr>
        <p:spPr>
          <a:xfrm>
            <a:off x="7756845" y="3486753"/>
            <a:ext cx="179732" cy="154278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0" name="Google Shape;810;p55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811" name="Google Shape;811;p55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55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" name="Google Shape;813;p55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814" name="Google Shape;814;p55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55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6" name="Google Shape;816;p55"/>
          <p:cNvSpPr/>
          <p:nvPr/>
        </p:nvSpPr>
        <p:spPr>
          <a:xfrm>
            <a:off x="7149162" y="3940148"/>
            <a:ext cx="102175" cy="128016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55"/>
          <p:cNvSpPr/>
          <p:nvPr/>
        </p:nvSpPr>
        <p:spPr>
          <a:xfrm>
            <a:off x="7782285" y="3290108"/>
            <a:ext cx="154291" cy="128016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55"/>
          <p:cNvSpPr/>
          <p:nvPr/>
        </p:nvSpPr>
        <p:spPr>
          <a:xfrm>
            <a:off x="6905513" y="3940148"/>
            <a:ext cx="130554" cy="128016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" name="Google Shape;819;p55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820" name="Google Shape;820;p55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55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55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55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55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55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5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5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5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55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830" name="Google Shape;830;p55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5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5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5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5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5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5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5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5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5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5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55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55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55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55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5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" name="Google Shape;846;p55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847" name="Google Shape;847;p55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55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" name="Google Shape;849;p55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850" name="Google Shape;850;p55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55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55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55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55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55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5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55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55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5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55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55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55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5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55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55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55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55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55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55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" name="Google Shape;870;p55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871" name="Google Shape;871;p55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55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55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55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55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55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55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55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55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55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55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55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55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55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55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55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55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55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55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55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55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55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55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55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55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55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55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55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55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55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55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55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55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55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55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55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55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55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55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55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55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55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55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55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55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55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55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55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55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55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55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55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5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5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5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55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55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5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55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55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55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55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55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55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55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55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55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55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55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55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55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55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55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55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55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55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55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5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9" name="Google Shape;949;p55"/>
          <p:cNvSpPr/>
          <p:nvPr/>
        </p:nvSpPr>
        <p:spPr>
          <a:xfrm>
            <a:off x="6082403" y="3546377"/>
            <a:ext cx="224861" cy="294399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55"/>
          <p:cNvSpPr/>
          <p:nvPr/>
        </p:nvSpPr>
        <p:spPr>
          <a:xfrm>
            <a:off x="6298589" y="3413951"/>
            <a:ext cx="176478" cy="306482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55"/>
          <p:cNvSpPr/>
          <p:nvPr/>
        </p:nvSpPr>
        <p:spPr>
          <a:xfrm>
            <a:off x="6261266" y="3743741"/>
            <a:ext cx="312343" cy="10457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55"/>
          <p:cNvSpPr/>
          <p:nvPr/>
        </p:nvSpPr>
        <p:spPr>
          <a:xfrm>
            <a:off x="6125440" y="4176064"/>
            <a:ext cx="324443" cy="11476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55"/>
          <p:cNvSpPr/>
          <p:nvPr/>
        </p:nvSpPr>
        <p:spPr>
          <a:xfrm>
            <a:off x="6139825" y="3928380"/>
            <a:ext cx="402080" cy="118859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55"/>
          <p:cNvSpPr/>
          <p:nvPr/>
        </p:nvSpPr>
        <p:spPr>
          <a:xfrm>
            <a:off x="6390535" y="2348043"/>
            <a:ext cx="160806" cy="14836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55"/>
          <p:cNvSpPr/>
          <p:nvPr/>
        </p:nvSpPr>
        <p:spPr>
          <a:xfrm>
            <a:off x="6096669" y="3304801"/>
            <a:ext cx="195575" cy="188068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55"/>
          <p:cNvSpPr/>
          <p:nvPr/>
        </p:nvSpPr>
        <p:spPr>
          <a:xfrm>
            <a:off x="6391292" y="2613093"/>
            <a:ext cx="150978" cy="225437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55"/>
          <p:cNvSpPr/>
          <p:nvPr/>
        </p:nvSpPr>
        <p:spPr>
          <a:xfrm>
            <a:off x="6296065" y="303837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55"/>
          <p:cNvSpPr/>
          <p:nvPr/>
        </p:nvSpPr>
        <p:spPr>
          <a:xfrm>
            <a:off x="6065018" y="2561340"/>
            <a:ext cx="290794" cy="161563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55"/>
          <p:cNvSpPr/>
          <p:nvPr/>
        </p:nvSpPr>
        <p:spPr>
          <a:xfrm>
            <a:off x="6110899" y="2743198"/>
            <a:ext cx="175161" cy="197632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55"/>
          <p:cNvSpPr/>
          <p:nvPr/>
        </p:nvSpPr>
        <p:spPr>
          <a:xfrm>
            <a:off x="6074554" y="3095303"/>
            <a:ext cx="191426" cy="214342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55"/>
          <p:cNvSpPr/>
          <p:nvPr/>
        </p:nvSpPr>
        <p:spPr>
          <a:xfrm rot="5756195">
            <a:off x="6064993" y="2393048"/>
            <a:ext cx="266961" cy="192558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55"/>
          <p:cNvSpPr/>
          <p:nvPr/>
        </p:nvSpPr>
        <p:spPr>
          <a:xfrm>
            <a:off x="6448076" y="4127327"/>
            <a:ext cx="178947" cy="162896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55"/>
          <p:cNvSpPr/>
          <p:nvPr/>
        </p:nvSpPr>
        <p:spPr>
          <a:xfrm>
            <a:off x="6438717" y="3055375"/>
            <a:ext cx="198" cy="955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55"/>
          <p:cNvSpPr/>
          <p:nvPr/>
        </p:nvSpPr>
        <p:spPr>
          <a:xfrm>
            <a:off x="6327440" y="291593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55"/>
          <p:cNvSpPr/>
          <p:nvPr/>
        </p:nvSpPr>
        <p:spPr>
          <a:xfrm>
            <a:off x="6162502" y="4077069"/>
            <a:ext cx="274562" cy="94676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55"/>
          <p:cNvSpPr/>
          <p:nvPr/>
        </p:nvSpPr>
        <p:spPr>
          <a:xfrm>
            <a:off x="6435217" y="2861114"/>
            <a:ext cx="157974" cy="121707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55"/>
          <p:cNvSpPr/>
          <p:nvPr/>
        </p:nvSpPr>
        <p:spPr>
          <a:xfrm rot="4553285">
            <a:off x="6198353" y="2424271"/>
            <a:ext cx="111463" cy="187024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55"/>
          <p:cNvSpPr/>
          <p:nvPr/>
        </p:nvSpPr>
        <p:spPr>
          <a:xfrm>
            <a:off x="6249272" y="3351697"/>
            <a:ext cx="273047" cy="193583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55"/>
          <p:cNvSpPr/>
          <p:nvPr/>
        </p:nvSpPr>
        <p:spPr>
          <a:xfrm>
            <a:off x="6307588" y="2482510"/>
            <a:ext cx="329546" cy="169547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55"/>
          <p:cNvSpPr/>
          <p:nvPr/>
        </p:nvSpPr>
        <p:spPr>
          <a:xfrm rot="-5400000">
            <a:off x="5984168" y="2783203"/>
            <a:ext cx="330287" cy="251794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55"/>
          <p:cNvSpPr/>
          <p:nvPr/>
        </p:nvSpPr>
        <p:spPr>
          <a:xfrm>
            <a:off x="6185003" y="3771954"/>
            <a:ext cx="378852" cy="132408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" name="Google Shape;972;p55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973" name="Google Shape;973;p55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5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5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5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5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5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5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5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5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5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5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5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5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5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5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5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5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5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5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5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5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5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5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5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5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5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5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5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5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5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5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5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5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5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5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5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5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5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5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5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5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5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5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5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5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5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5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5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5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5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5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5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5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5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5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5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5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5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5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5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5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5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5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5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5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5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5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5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5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5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5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5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5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5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5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5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5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5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5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5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5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5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5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5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5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5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5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5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5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5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5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5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5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5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5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5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5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5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5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5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5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5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5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5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5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5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5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5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5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5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5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5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5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5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5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5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5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5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5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5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5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5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5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5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5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5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5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5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5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5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5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5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5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55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5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5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5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5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5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5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5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5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5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5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5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5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5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5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5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55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5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5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5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5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5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5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5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55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55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55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55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55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5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5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55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55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5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5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5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5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5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5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5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5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5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5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5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5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5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5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" name="Google Shape;1157;p56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158" name="Google Shape;1158;p56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6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6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" name="Google Shape;1161;p56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162" name="Google Shape;1162;p56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6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" name="Google Shape;1164;p56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165" name="Google Shape;1165;p56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6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" name="Google Shape;1167;p56"/>
          <p:cNvGrpSpPr/>
          <p:nvPr/>
        </p:nvGrpSpPr>
        <p:grpSpPr>
          <a:xfrm flipH="1" rot="10800000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168" name="Google Shape;1168;p56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6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" name="Google Shape;1170;p56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171" name="Google Shape;1171;p56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2" name="Google Shape;1172;p56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173" name="Google Shape;1173;p56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56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56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76" name="Google Shape;1176;p56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177" name="Google Shape;1177;p56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8" name="Google Shape;1178;p56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179" name="Google Shape;1179;p56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56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81" name="Google Shape;1181;p56"/>
          <p:cNvGrpSpPr/>
          <p:nvPr/>
        </p:nvGrpSpPr>
        <p:grpSpPr>
          <a:xfrm flipH="1" rot="10800000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182" name="Google Shape;1182;p56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56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" name="Google Shape;1184;p56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185" name="Google Shape;1185;p56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186" name="Google Shape;1186;p56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87" name="Google Shape;1187;p56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188" name="Google Shape;1188;p56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" name="Google Shape;1189;p56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90" name="Google Shape;1190;p56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56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192" name="Google Shape;1192;p56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6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6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6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6" name="Google Shape;1196;p56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197" name="Google Shape;1197;p56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56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56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56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01" name="Google Shape;1201;p56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202" name="Google Shape;1202;p56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203" name="Google Shape;1203;p56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204" name="Google Shape;1204;p56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56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6" name="Google Shape;1206;p56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207" name="Google Shape;1207;p56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08" name="Google Shape;1208;p56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209" name="Google Shape;1209;p56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0" name="Google Shape;1210;p56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211" name="Google Shape;1211;p56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212" name="Google Shape;1212;p56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56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14" name="Google Shape;1214;p56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215" name="Google Shape;1215;p56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216" name="Google Shape;1216;p56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1217" name="Google Shape;1217;p56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56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219" name="Google Shape;1219;p56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6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6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" name="Google Shape;1222;p56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223" name="Google Shape;1223;p56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6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6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6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56"/>
          <p:cNvGrpSpPr/>
          <p:nvPr/>
        </p:nvGrpSpPr>
        <p:grpSpPr>
          <a:xfrm flipH="1" rot="10800000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228" name="Google Shape;1228;p56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6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6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6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6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6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" name="Google Shape;1234;p56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235" name="Google Shape;1235;p56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6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1237" name="Google Shape;1237;p56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56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239" name="Google Shape;1239;p56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240" name="Google Shape;1240;p56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56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56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3" name="Google Shape;1243;p56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244" name="Google Shape;1244;p56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56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56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7" name="Google Shape;1247;p56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248" name="Google Shape;1248;p56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56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56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1" name="Google Shape;1251;p56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252" name="Google Shape;1252;p56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6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" name="Google Shape;1254;p56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255" name="Google Shape;1255;p56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256" name="Google Shape;1256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8" name="Google Shape;1258;p56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259" name="Google Shape;1259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1" name="Google Shape;1261;p56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262" name="Google Shape;1262;p56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56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4" name="Google Shape;1264;p56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265" name="Google Shape;1265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67" name="Google Shape;1267;p56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268" name="Google Shape;1268;p56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6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" name="Google Shape;1270;p56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271" name="Google Shape;1271;p56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6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6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6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6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6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6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6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6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6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56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282" name="Google Shape;1282;p56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283" name="Google Shape;1283;p56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56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1285" name="Google Shape;1285;p56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286" name="Google Shape;1286;p56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287" name="Google Shape;1287;p56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8" name="Google Shape;1288;p56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89" name="Google Shape;1289;p56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290" name="Google Shape;1290;p56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1" name="Google Shape;1291;p56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92" name="Google Shape;1292;p56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293" name="Google Shape;1293;p56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4" name="Google Shape;1294;p56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95" name="Google Shape;1295;p56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296" name="Google Shape;1296;p56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7" name="Google Shape;1297;p56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98" name="Google Shape;1298;p56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99" name="Google Shape;1299;p56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300" name="Google Shape;1300;p56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301" name="Google Shape;1301;p56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56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56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4" name="Google Shape;1304;p56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305" name="Google Shape;1305;p56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56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56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8" name="Google Shape;1308;p56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309" name="Google Shape;1309;p56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56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56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2" name="Google Shape;1312;p56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313" name="Google Shape;1313;p56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56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56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6" name="Google Shape;1316;p56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317" name="Google Shape;1317;p56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56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56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20" name="Google Shape;1320;p56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321" name="Google Shape;1321;p56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6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6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6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6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6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6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6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6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56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6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6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6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6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56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56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8" name="Google Shape;1338;p56"/>
          <p:cNvSpPr/>
          <p:nvPr/>
        </p:nvSpPr>
        <p:spPr>
          <a:xfrm rot="-5400000">
            <a:off x="3150853" y="872300"/>
            <a:ext cx="212169" cy="323633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9" name="Google Shape;1339;p56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340" name="Google Shape;1340;p56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" name="Google Shape;1342;p56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343" name="Google Shape;1343;p56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6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6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6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6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6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6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6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6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6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6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" name="Google Shape;1354;p56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355" name="Google Shape;1355;p56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6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6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6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6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6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6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6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6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6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6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6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6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6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6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6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6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6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6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6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6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6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6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6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6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6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6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" name="Google Shape;1382;p56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383" name="Google Shape;1383;p56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384" name="Google Shape;1384;p56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385" name="Google Shape;1385;p56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6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387" name="Google Shape;1387;p56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6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6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390" name="Google Shape;1390;p56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391" name="Google Shape;1391;p56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392" name="Google Shape;1392;p56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6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6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6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6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397" name="Google Shape;1397;p56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6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6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6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6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6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1403" name="Google Shape;1403;p56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6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6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6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6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6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6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6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6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6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6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6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6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6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6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6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6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6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6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6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6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6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6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6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6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6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6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6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56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56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6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6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6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6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8" name="Google Shape;1438;p56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439" name="Google Shape;1439;p56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0" name="Google Shape;1440;p56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441" name="Google Shape;1441;p56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56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56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56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5" name="Google Shape;1445;p56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446" name="Google Shape;1446;p56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56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56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56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50" name="Google Shape;1450;p56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451" name="Google Shape;1451;p56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6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6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6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5" name="Google Shape;1455;p56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456" name="Google Shape;1456;p56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457" name="Google Shape;1457;p56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56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56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56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1" name="Google Shape;1461;p56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462" name="Google Shape;1462;p56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56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56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5" name="Google Shape;1465;p56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466" name="Google Shape;1466;p56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1467" name="Google Shape;1467;p56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56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1469" name="Google Shape;1469;p56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470" name="Google Shape;1470;p56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56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56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56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4" name="Google Shape;1474;p56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475" name="Google Shape;1475;p56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56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56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8" name="Google Shape;1478;p56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479" name="Google Shape;1479;p56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56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81" name="Google Shape;1481;p56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482" name="Google Shape;1482;p56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483" name="Google Shape;1483;p56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56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56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56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56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56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56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56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56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56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56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56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56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56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56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56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56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56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56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56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56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56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56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56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56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56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56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56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56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56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56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56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56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16" name="Google Shape;1516;p56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517" name="Google Shape;1517;p56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56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56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56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56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56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56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24" name="Google Shape;1524;p56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525" name="Google Shape;1525;p56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6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6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6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6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6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1" name="Google Shape;1531;p56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532" name="Google Shape;1532;p56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6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6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6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6" name="Google Shape;1536;p56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537" name="Google Shape;1537;p56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6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6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0" name="Google Shape;1540;p56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541" name="Google Shape;1541;p56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542" name="Google Shape;1542;p56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56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4" name="Google Shape;1544;p56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545" name="Google Shape;1545;p56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56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7" name="Google Shape;1547;p56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548" name="Google Shape;1548;p56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56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56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51" name="Google Shape;1551;p56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552" name="Google Shape;1552;p56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553" name="Google Shape;1553;p56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56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56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6" name="Google Shape;1556;p56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557" name="Google Shape;1557;p56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56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56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0" name="Google Shape;1560;p56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561" name="Google Shape;1561;p56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56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63" name="Google Shape;1563;p56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564" name="Google Shape;1564;p56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6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6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6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6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6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6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6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6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6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6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6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6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7" name="Google Shape;1577;p56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578" name="Google Shape;1578;p56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579" name="Google Shape;1579;p56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56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56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2" name="Google Shape;1582;p56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583" name="Google Shape;1583;p56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56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56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6" name="Google Shape;1586;p56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587" name="Google Shape;1587;p56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56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56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90" name="Google Shape;1590;p56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591" name="Google Shape;1591;p56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6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6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6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6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6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6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6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6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6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6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2" name="Google Shape;1602;p56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1603" name="Google Shape;1603;p56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6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5" name="Google Shape;1605;p56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1606" name="Google Shape;1606;p56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6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6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6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6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6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6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6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6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6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6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6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6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6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6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6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6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6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6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6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6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6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6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6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6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6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6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6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6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6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6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6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6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6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6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6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6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3" name="Google Shape;1643;p56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1644" name="Google Shape;1644;p56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6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6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6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6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6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6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6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6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6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6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6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6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6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6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9" name="Google Shape;1659;p56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1660" name="Google Shape;1660;p56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1661" name="Google Shape;1661;p5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5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3" name="Google Shape;1663;p56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1664" name="Google Shape;1664;p5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5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6" name="Google Shape;1666;p56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1667" name="Google Shape;1667;p5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1668" name="Google Shape;1668;p5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1669" name="Google Shape;1669;p56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1670" name="Google Shape;1670;p56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1671" name="Google Shape;1671;p56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72" name="Google Shape;1672;p56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1673" name="Google Shape;1673;p56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1674" name="Google Shape;1674;p56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56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56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7" name="Google Shape;1677;p56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1678" name="Google Shape;1678;p56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56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56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1" name="Google Shape;1681;p56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1682" name="Google Shape;1682;p56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56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56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5" name="Google Shape;1685;p56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1686" name="Google Shape;1686;p56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56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56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9" name="Google Shape;1689;p56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1690" name="Google Shape;1690;p56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56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56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3" name="Google Shape;1693;p56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1694" name="Google Shape;1694;p56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56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56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7" name="Google Shape;1697;p56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1698" name="Google Shape;1698;p56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56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56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1" name="Google Shape;1701;p56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1702" name="Google Shape;1702;p56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56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56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5" name="Google Shape;1705;p56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1706" name="Google Shape;1706;p56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56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56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9" name="Google Shape;1709;p56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1710" name="Google Shape;1710;p56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56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56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13" name="Google Shape;1713;p56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1714" name="Google Shape;1714;p56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1715" name="Google Shape;1715;p56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56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7" name="Google Shape;1717;p56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1718" name="Google Shape;1718;p56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56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0" name="Google Shape;1720;p56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1721" name="Google Shape;1721;p56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56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3" name="Google Shape;1723;p56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1724" name="Google Shape;1724;p56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56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6" name="Google Shape;1726;p56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1727" name="Google Shape;1727;p56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56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9" name="Google Shape;1729;p56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1730" name="Google Shape;1730;p56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56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2" name="Google Shape;1732;p56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1733" name="Google Shape;1733;p56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56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5" name="Google Shape;1735;p56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1736" name="Google Shape;1736;p56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56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8" name="Google Shape;1738;p56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1739" name="Google Shape;1739;p56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56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1" name="Google Shape;1741;p56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1742" name="Google Shape;1742;p56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56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44" name="Google Shape;1744;p56"/>
          <p:cNvSpPr/>
          <p:nvPr/>
        </p:nvSpPr>
        <p:spPr>
          <a:xfrm>
            <a:off x="7558249" y="1400681"/>
            <a:ext cx="21002" cy="16009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5" name="Google Shape;1745;p56"/>
          <p:cNvSpPr/>
          <p:nvPr/>
        </p:nvSpPr>
        <p:spPr>
          <a:xfrm>
            <a:off x="7579240" y="1383502"/>
            <a:ext cx="50761" cy="33186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6" name="Google Shape;1746;p56"/>
          <p:cNvSpPr/>
          <p:nvPr/>
        </p:nvSpPr>
        <p:spPr>
          <a:xfrm>
            <a:off x="7558249" y="1360322"/>
            <a:ext cx="90137" cy="52569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7" name="Google Shape;1747;p56"/>
          <p:cNvSpPr/>
          <p:nvPr/>
        </p:nvSpPr>
        <p:spPr>
          <a:xfrm>
            <a:off x="7629996" y="1383502"/>
            <a:ext cx="18407" cy="13609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8" name="Google Shape;1748;p56"/>
          <p:cNvSpPr/>
          <p:nvPr/>
        </p:nvSpPr>
        <p:spPr>
          <a:xfrm>
            <a:off x="7596629" y="1361506"/>
            <a:ext cx="13201" cy="10819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9" name="Google Shape;1749;p56"/>
          <p:cNvSpPr/>
          <p:nvPr/>
        </p:nvSpPr>
        <p:spPr>
          <a:xfrm>
            <a:off x="7652381" y="1217410"/>
            <a:ext cx="76757" cy="142103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0" name="Google Shape;1750;p56"/>
          <p:cNvSpPr/>
          <p:nvPr/>
        </p:nvSpPr>
        <p:spPr>
          <a:xfrm>
            <a:off x="7652381" y="1197815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1" name="Google Shape;1751;p56"/>
          <p:cNvSpPr/>
          <p:nvPr/>
        </p:nvSpPr>
        <p:spPr>
          <a:xfrm>
            <a:off x="7649591" y="1454260"/>
            <a:ext cx="21196" cy="16204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2" name="Google Shape;1752;p56"/>
          <p:cNvSpPr/>
          <p:nvPr/>
        </p:nvSpPr>
        <p:spPr>
          <a:xfrm>
            <a:off x="7670776" y="1437260"/>
            <a:ext cx="50761" cy="33202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56"/>
          <p:cNvSpPr/>
          <p:nvPr/>
        </p:nvSpPr>
        <p:spPr>
          <a:xfrm>
            <a:off x="7649591" y="1414080"/>
            <a:ext cx="90331" cy="52585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56"/>
          <p:cNvSpPr/>
          <p:nvPr/>
        </p:nvSpPr>
        <p:spPr>
          <a:xfrm>
            <a:off x="7721532" y="1437260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56"/>
          <p:cNvSpPr/>
          <p:nvPr/>
        </p:nvSpPr>
        <p:spPr>
          <a:xfrm>
            <a:off x="7687970" y="1415280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56"/>
          <p:cNvSpPr/>
          <p:nvPr/>
        </p:nvSpPr>
        <p:spPr>
          <a:xfrm>
            <a:off x="7743917" y="1270974"/>
            <a:ext cx="76563" cy="142314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56"/>
          <p:cNvSpPr/>
          <p:nvPr/>
        </p:nvSpPr>
        <p:spPr>
          <a:xfrm>
            <a:off x="7743917" y="1251589"/>
            <a:ext cx="76563" cy="39188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56"/>
          <p:cNvSpPr/>
          <p:nvPr/>
        </p:nvSpPr>
        <p:spPr>
          <a:xfrm>
            <a:off x="7741922" y="1507013"/>
            <a:ext cx="21196" cy="16009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p56"/>
          <p:cNvSpPr/>
          <p:nvPr/>
        </p:nvSpPr>
        <p:spPr>
          <a:xfrm>
            <a:off x="7763107" y="1489834"/>
            <a:ext cx="50777" cy="33186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0" name="Google Shape;1760;p56"/>
          <p:cNvSpPr/>
          <p:nvPr/>
        </p:nvSpPr>
        <p:spPr>
          <a:xfrm>
            <a:off x="7741922" y="1466848"/>
            <a:ext cx="90348" cy="52374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1" name="Google Shape;1761;p56"/>
          <p:cNvSpPr/>
          <p:nvPr/>
        </p:nvSpPr>
        <p:spPr>
          <a:xfrm>
            <a:off x="7813879" y="1489834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2" name="Google Shape;1762;p56"/>
          <p:cNvSpPr/>
          <p:nvPr/>
        </p:nvSpPr>
        <p:spPr>
          <a:xfrm>
            <a:off x="7780496" y="1467838"/>
            <a:ext cx="13201" cy="10819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3" name="Google Shape;1763;p56"/>
          <p:cNvSpPr/>
          <p:nvPr/>
        </p:nvSpPr>
        <p:spPr>
          <a:xfrm>
            <a:off x="7836264" y="1323742"/>
            <a:ext cx="76741" cy="142103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4" name="Google Shape;1764;p56"/>
          <p:cNvSpPr/>
          <p:nvPr/>
        </p:nvSpPr>
        <p:spPr>
          <a:xfrm>
            <a:off x="7836264" y="1304147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56"/>
          <p:cNvSpPr/>
          <p:nvPr/>
        </p:nvSpPr>
        <p:spPr>
          <a:xfrm>
            <a:off x="7833863" y="1560187"/>
            <a:ext cx="21196" cy="16009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56"/>
          <p:cNvSpPr/>
          <p:nvPr/>
        </p:nvSpPr>
        <p:spPr>
          <a:xfrm>
            <a:off x="7855048" y="1542992"/>
            <a:ext cx="50566" cy="33202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56"/>
          <p:cNvSpPr/>
          <p:nvPr/>
        </p:nvSpPr>
        <p:spPr>
          <a:xfrm>
            <a:off x="7833863" y="1520006"/>
            <a:ext cx="90137" cy="5239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8" name="Google Shape;1768;p56"/>
          <p:cNvSpPr/>
          <p:nvPr/>
        </p:nvSpPr>
        <p:spPr>
          <a:xfrm>
            <a:off x="7905609" y="1542992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9" name="Google Shape;1769;p56"/>
          <p:cNvSpPr/>
          <p:nvPr/>
        </p:nvSpPr>
        <p:spPr>
          <a:xfrm>
            <a:off x="7872243" y="1521012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0" name="Google Shape;1770;p56"/>
          <p:cNvSpPr/>
          <p:nvPr/>
        </p:nvSpPr>
        <p:spPr>
          <a:xfrm>
            <a:off x="7927995" y="1376900"/>
            <a:ext cx="76757" cy="142120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56"/>
          <p:cNvSpPr/>
          <p:nvPr/>
        </p:nvSpPr>
        <p:spPr>
          <a:xfrm>
            <a:off x="7927995" y="1357321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56"/>
          <p:cNvSpPr/>
          <p:nvPr/>
        </p:nvSpPr>
        <p:spPr>
          <a:xfrm>
            <a:off x="7926210" y="1613345"/>
            <a:ext cx="21196" cy="16009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56"/>
          <p:cNvSpPr/>
          <p:nvPr/>
        </p:nvSpPr>
        <p:spPr>
          <a:xfrm>
            <a:off x="7947395" y="1596166"/>
            <a:ext cx="50566" cy="33186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4" name="Google Shape;1774;p56"/>
          <p:cNvSpPr/>
          <p:nvPr/>
        </p:nvSpPr>
        <p:spPr>
          <a:xfrm>
            <a:off x="7926210" y="1573180"/>
            <a:ext cx="90137" cy="52374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56"/>
          <p:cNvSpPr/>
          <p:nvPr/>
        </p:nvSpPr>
        <p:spPr>
          <a:xfrm>
            <a:off x="7997957" y="1596166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56"/>
          <p:cNvSpPr/>
          <p:nvPr/>
        </p:nvSpPr>
        <p:spPr>
          <a:xfrm>
            <a:off x="7964573" y="1574170"/>
            <a:ext cx="13412" cy="11013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56"/>
          <p:cNvSpPr/>
          <p:nvPr/>
        </p:nvSpPr>
        <p:spPr>
          <a:xfrm>
            <a:off x="8020536" y="1430074"/>
            <a:ext cx="76547" cy="142103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56"/>
          <p:cNvSpPr/>
          <p:nvPr/>
        </p:nvSpPr>
        <p:spPr>
          <a:xfrm>
            <a:off x="8020536" y="1410479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9" name="Google Shape;1779;p56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1780" name="Google Shape;1780;p56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6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6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6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6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6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6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6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6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6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6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6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6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6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6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6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6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6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6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6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6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6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6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6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6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6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6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6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6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6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6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6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56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6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6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6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6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6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6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6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6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6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6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6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6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6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6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6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6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6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6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6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6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6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6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6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6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6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6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6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6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6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6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6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6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6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6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6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6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6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6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6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6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6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6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6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6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6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6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6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6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6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6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6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6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6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6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6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6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6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6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6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6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6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6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6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6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6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6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6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6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6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6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6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6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6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6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6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6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6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6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6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6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6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6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6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6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6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6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6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6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6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6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6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6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6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6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6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6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6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6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6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6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6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6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6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6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6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6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6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6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6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6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6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6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6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6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6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6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6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6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6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6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6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6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6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6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6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6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6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6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6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6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6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6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6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6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6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6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6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6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6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6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6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6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6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6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6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6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6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6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6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6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6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6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6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6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6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6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6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6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6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6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6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6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6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6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6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6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6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6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6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6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6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6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6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6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6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6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6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6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6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6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6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6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6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6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6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6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6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6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6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6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6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6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6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6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6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6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6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6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6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6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6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6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6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6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6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6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6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6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6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6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6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6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6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6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6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6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6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6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6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6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6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6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6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6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6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6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6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6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6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6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6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6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6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6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6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6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6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6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6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6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6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6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6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6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6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6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6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6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6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6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6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6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6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6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6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6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6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6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6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6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6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6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6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6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6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6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6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6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6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6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6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6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6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6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6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6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6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6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6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6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6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6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6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6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6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6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6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6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6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6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6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6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6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6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6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6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6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6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6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6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6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6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6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6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6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6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6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6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6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6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6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6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6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6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6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6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6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6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6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6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6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6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6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6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6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6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6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6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6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6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6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6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6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6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6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6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6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6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6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6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6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6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6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6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6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6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6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6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6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6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6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6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6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6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6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6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6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6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6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6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6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6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6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6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6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6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6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6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6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6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6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6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6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6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6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6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6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6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6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6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6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6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6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6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6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6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6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6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6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6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6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6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6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6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6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6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6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6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6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6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6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6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6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6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6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6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6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6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6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6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6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6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6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6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6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6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6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6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6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6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6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6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6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6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6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6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6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6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6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6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6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6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6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6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6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6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6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6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6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6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6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6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6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6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6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6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6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6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6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6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6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6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6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6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6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6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6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6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6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6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6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6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6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6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6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6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6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6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6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6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6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6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6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6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6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6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6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6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6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6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6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6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6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6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6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6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6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6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6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6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6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6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6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6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6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6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6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6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6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6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6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6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6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6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6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6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6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6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6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6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6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6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6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6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6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6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6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6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6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6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6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6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6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6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6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6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6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6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6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6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6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6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6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6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6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6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6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6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6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6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6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6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6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6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6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6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6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6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6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6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6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6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6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6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6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6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6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6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6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6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6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6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6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6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6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6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6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6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6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6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6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6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6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6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3" name="Google Shape;2733;p56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2734" name="Google Shape;2734;p56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2735" name="Google Shape;2735;p56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56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37" name="Google Shape;2737;p56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6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9" name="Google Shape;2739;p56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2740" name="Google Shape;2740;p56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2741" name="Google Shape;2741;p56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742" name="Google Shape;2742;p56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43" name="Google Shape;2743;p56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2744" name="Google Shape;2744;p56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745" name="Google Shape;2745;p56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746" name="Google Shape;2746;p56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2747" name="Google Shape;2747;p56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8" name="Google Shape;2748;p56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9" name="Google Shape;2749;p56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0" name="Google Shape;2750;p56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1" name="Google Shape;2751;p56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752" name="Google Shape;2752;p56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2753" name="Google Shape;2753;p56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754" name="Google Shape;2754;p56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55" name="Google Shape;2755;p56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2756" name="Google Shape;2756;p56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757" name="Google Shape;2757;p56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56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56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56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56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2" name="Google Shape;2762;p56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2763" name="Google Shape;2763;p56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56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765" name="Google Shape;2765;p56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2766" name="Google Shape;2766;p56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56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768" name="Google Shape;2768;p56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769" name="Google Shape;2769;p56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2770" name="Google Shape;2770;p56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56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772" name="Google Shape;2772;p56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2773" name="Google Shape;2773;p56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774" name="Google Shape;2774;p56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75" name="Google Shape;2775;p56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2776" name="Google Shape;2776;p56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777" name="Google Shape;2777;p56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778" name="Google Shape;2778;p56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9" name="Google Shape;2779;p56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780" name="Google Shape;2780;p56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2781" name="Google Shape;2781;p56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782" name="Google Shape;2782;p56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83" name="Google Shape;2783;p56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2784" name="Google Shape;2784;p56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785" name="Google Shape;2785;p56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86" name="Google Shape;2786;p56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2787" name="Google Shape;2787;p56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788" name="Google Shape;2788;p56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89" name="Google Shape;2789;p56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6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6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92" name="Google Shape;2792;p56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2793" name="Google Shape;2793;p56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56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56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56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56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56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56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56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56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56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56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56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56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56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56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56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09" name="Google Shape;2809;p56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6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6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6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6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6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6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6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6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6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6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6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6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6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6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6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6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6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6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6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6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6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31" name="Google Shape;2831;p56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2832" name="Google Shape;2832;p56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56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34" name="Google Shape;2834;p56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35" name="Google Shape;2835;p56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2836" name="Google Shape;2836;p56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56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56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56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40" name="Google Shape;2840;p56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6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6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6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6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6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6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47" name="Google Shape;2847;p56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2848" name="Google Shape;2848;p56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56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56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56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52" name="Google Shape;2852;p56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6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6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6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6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6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6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6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6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6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6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6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6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6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6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6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6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6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6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6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6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6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6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6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6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6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6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6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6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1" name="Google Shape;2881;p56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2882" name="Google Shape;2882;p56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56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84" name="Google Shape;2884;p56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5" name="Google Shape;2885;p56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2886" name="Google Shape;2886;p56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56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88" name="Google Shape;2888;p56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2889" name="Google Shape;2889;p56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0" name="Google Shape;2890;p56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91" name="Google Shape;2891;p56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6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6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6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6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6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6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6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99" name="Google Shape;2899;p56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2900" name="Google Shape;2900;p56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56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56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56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04" name="Google Shape;2904;p56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6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6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6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6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6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6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6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12" name="Google Shape;2912;p56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2913" name="Google Shape;2913;p56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56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56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56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17" name="Google Shape;2917;p56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6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6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6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6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6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6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6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6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6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6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6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6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6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6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6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6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6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6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6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6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6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6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6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6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6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6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6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6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6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6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6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6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6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6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6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6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6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6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6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6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6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59" name="Google Shape;2959;p56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2960" name="Google Shape;2960;p56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56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62" name="Google Shape;2962;p56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6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6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6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6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6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6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6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6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6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6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6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6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6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6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6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6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6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6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6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6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6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6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6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6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6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6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6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6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6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6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6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6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6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6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7" name="Google Shape;2997;p56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2998" name="Google Shape;2998;p56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2999" name="Google Shape;2999;p56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56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56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56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56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56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56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56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56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8" name="Google Shape;3008;p56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56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56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56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56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3" name="Google Shape;3013;p56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4" name="Google Shape;3014;p56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56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56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56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8" name="Google Shape;3018;p56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9" name="Google Shape;3019;p56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56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1" name="Google Shape;3021;p56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2" name="Google Shape;3022;p56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56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56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56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56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56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56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56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56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56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56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56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56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56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56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56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56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56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56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56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56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56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56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56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56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56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8" name="Google Shape;3048;p56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9" name="Google Shape;3049;p56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0" name="Google Shape;3050;p56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1" name="Google Shape;3051;p56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2" name="Google Shape;3052;p56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56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56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56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56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7" name="Google Shape;3057;p56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56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56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56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56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56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56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56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56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56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56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56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56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56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56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56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56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56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56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56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56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56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56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0" name="Google Shape;3080;p56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1" name="Google Shape;3081;p56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2" name="Google Shape;3082;p56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56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4" name="Google Shape;3084;p56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5" name="Google Shape;3085;p56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56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56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8" name="Google Shape;3088;p56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9" name="Google Shape;3089;p56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56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56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2" name="Google Shape;3092;p56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3" name="Google Shape;3093;p56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4" name="Google Shape;3094;p56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5" name="Google Shape;3095;p56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6" name="Google Shape;3096;p56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56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56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56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56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56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56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56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56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56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56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56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56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56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56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1" name="Google Shape;3111;p56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56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56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56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56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56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56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56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56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56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56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56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56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56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56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56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56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56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56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56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56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56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56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56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56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56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56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56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56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56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56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56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56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56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56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56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56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56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56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56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56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56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56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56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56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56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56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56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56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56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56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56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56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56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56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56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56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56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56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56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56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56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56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56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56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56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56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56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56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56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56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56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56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56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56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56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56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56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56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56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56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56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56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56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56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56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56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56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56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56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56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56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56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56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56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56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56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56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56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56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56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56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56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56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56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56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56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56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56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56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56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56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56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56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56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56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56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56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56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56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56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56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56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56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56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56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56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56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56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56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56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56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56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56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56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56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56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56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56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56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56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56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56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56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56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56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56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56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56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56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56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56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56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56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56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56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56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56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56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56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56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56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73" name="Google Shape;3273;p56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74" name="Google Shape;3274;p56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275" name="Google Shape;3275;p56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56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56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56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56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56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56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56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56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56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56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56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56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56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56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56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56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56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56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56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56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56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56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56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56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56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56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56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56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56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56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56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56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56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56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56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11" name="Google Shape;3311;p56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312" name="Google Shape;3312;p56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313" name="Google Shape;3313;p56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56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56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56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56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56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56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56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56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56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56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56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56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56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56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8" name="Google Shape;3328;p56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29" name="Google Shape;3329;p56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330" name="Google Shape;3330;p56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56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56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56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56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56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56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56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56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9" name="Google Shape;3339;p56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56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56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56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56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4" name="Google Shape;3344;p56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56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56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7" name="Google Shape;3347;p56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8" name="Google Shape;3348;p56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9" name="Google Shape;3349;p56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56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56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2" name="Google Shape;3352;p56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56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56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56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56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56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56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56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56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56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56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56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56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56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56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56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56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56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56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56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56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56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56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56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56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56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56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56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56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56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56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56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56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56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56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56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56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56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56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56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56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56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56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56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56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56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56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56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56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56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56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56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56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56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56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56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56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56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56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56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56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56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56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56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56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56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56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56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56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56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56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56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56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56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56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56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56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56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56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56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56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56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56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56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56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56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56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56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56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56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56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56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56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56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56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56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56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56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56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56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56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56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56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56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56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56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56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56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56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56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56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56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56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56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56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56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56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56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56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56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56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56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56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56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56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56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56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56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56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56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56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56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56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56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56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56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56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56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56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56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56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56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56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56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56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56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56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56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56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56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56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56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56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56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56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56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56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56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56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56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56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56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56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56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56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56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56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56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56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56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56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56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56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56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56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56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56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56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56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56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56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56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56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56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56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56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56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56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56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56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56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56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56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56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56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56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56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56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56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56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56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56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56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56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56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56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56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56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56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56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56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56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56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56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56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56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56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56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56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56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56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56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56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56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56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56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56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56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56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56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56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56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56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56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56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56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56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56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56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56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56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56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56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56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56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56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56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56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56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56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56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56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56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56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56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56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56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56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56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56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56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56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56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56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56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56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56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56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56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56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56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56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56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56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56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56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56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56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56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56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56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6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6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6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6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6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56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56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56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56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56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43" name="Google Shape;3643;p56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3647" name="Shape 3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8" name="Google Shape;3648;p5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-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3649" name="Google Shape;3649;p57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You can change the stroke and fill color; just select the icon and click on the paint bucket/pen tool.</a:t>
            </a:r>
            <a:br>
              <a:rPr lang="es-ES"/>
            </a:br>
            <a:endParaRPr/>
          </a:p>
        </p:txBody>
      </p:sp>
      <p:grpSp>
        <p:nvGrpSpPr>
          <p:cNvPr id="3650" name="Google Shape;3650;p57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3651" name="Google Shape;3651;p57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52" name="Google Shape;3652;p57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53" name="Google Shape;3653;p57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54" name="Google Shape;3654;p57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55" name="Google Shape;3655;p57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56" name="Google Shape;3656;p57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657" name="Google Shape;3657;p57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3658" name="Google Shape;3658;p57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59" name="Google Shape;3659;p57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660" name="Google Shape;3660;p57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3661" name="Google Shape;3661;p57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62" name="Google Shape;3662;p57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663" name="Google Shape;3663;p57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3664" name="Google Shape;3664;p57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65" name="Google Shape;3665;p57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666" name="Google Shape;3666;p57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3667" name="Google Shape;3667;p57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68" name="Google Shape;3668;p57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69" name="Google Shape;3669;p57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70" name="Google Shape;3670;p57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71" name="Google Shape;3671;p57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72" name="Google Shape;3672;p57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673" name="Google Shape;3673;p57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3674" name="Google Shape;3674;p57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75" name="Google Shape;3675;p57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76" name="Google Shape;3676;p57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77" name="Google Shape;3677;p57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78" name="Google Shape;3678;p57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79" name="Google Shape;3679;p57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80" name="Google Shape;3680;p57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81" name="Google Shape;3681;p57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682" name="Google Shape;3682;p57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3683" name="Google Shape;3683;p57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84" name="Google Shape;3684;p57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685" name="Google Shape;3685;p57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3686" name="Google Shape;3686;p57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87" name="Google Shape;3687;p57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688" name="Google Shape;3688;p57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3689" name="Google Shape;3689;p57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90" name="Google Shape;3690;p57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691" name="Google Shape;3691;p57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3692" name="Google Shape;3692;p57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93" name="Google Shape;3693;p57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94" name="Google Shape;3694;p57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95" name="Google Shape;3695;p57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96" name="Google Shape;3696;p57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697" name="Google Shape;3697;p57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3698" name="Google Shape;3698;p57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699" name="Google Shape;3699;p57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00" name="Google Shape;3700;p57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01" name="Google Shape;3701;p57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702" name="Google Shape;3702;p57"/>
          <p:cNvSpPr/>
          <p:nvPr/>
        </p:nvSpPr>
        <p:spPr>
          <a:xfrm>
            <a:off x="1761644" y="2213044"/>
            <a:ext cx="205485" cy="230680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703" name="Google Shape;3703;p57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3704" name="Google Shape;3704;p57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05" name="Google Shape;3705;p57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06" name="Google Shape;3706;p57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07" name="Google Shape;3707;p57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3708" name="Google Shape;3708;p57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09" name="Google Shape;3709;p57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10" name="Google Shape;3710;p57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3711" name="Google Shape;3711;p57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12" name="Google Shape;3712;p57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13" name="Google Shape;3713;p57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714" name="Google Shape;3714;p57"/>
          <p:cNvSpPr/>
          <p:nvPr/>
        </p:nvSpPr>
        <p:spPr>
          <a:xfrm>
            <a:off x="2886029" y="2220249"/>
            <a:ext cx="230680" cy="216269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715" name="Google Shape;3715;p57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3716" name="Google Shape;3716;p57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17" name="Google Shape;3717;p57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18" name="Google Shape;3718;p57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19" name="Google Shape;3719;p57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20" name="Google Shape;3720;p57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3721" name="Google Shape;3721;p57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22" name="Google Shape;3722;p57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23" name="Google Shape;3723;p57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3724" name="Google Shape;3724;p57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25" name="Google Shape;3725;p57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26" name="Google Shape;3726;p57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27" name="Google Shape;3727;p57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28" name="Google Shape;3728;p57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29" name="Google Shape;3729;p57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30" name="Google Shape;3730;p57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3731" name="Google Shape;3731;p57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32" name="Google Shape;3732;p57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33" name="Google Shape;3733;p57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34" name="Google Shape;3734;p57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35" name="Google Shape;3735;p57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36" name="Google Shape;3736;p57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37" name="Google Shape;3737;p57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38" name="Google Shape;3738;p57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3739" name="Google Shape;3739;p57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40" name="Google Shape;3740;p57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41" name="Google Shape;3741;p57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42" name="Google Shape;3742;p57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43" name="Google Shape;3743;p57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3744" name="Google Shape;3744;p57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45" name="Google Shape;3745;p57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46" name="Google Shape;3746;p57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3747" name="Google Shape;3747;p57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48" name="Google Shape;3748;p57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49" name="Google Shape;3749;p57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50" name="Google Shape;3750;p57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3751" name="Google Shape;3751;p57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52" name="Google Shape;3752;p57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53" name="Google Shape;3753;p57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54" name="Google Shape;3754;p57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3755" name="Google Shape;3755;p57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56" name="Google Shape;3756;p57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57" name="Google Shape;3757;p57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3758" name="Google Shape;3758;p57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59" name="Google Shape;3759;p57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60" name="Google Shape;3760;p57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61" name="Google Shape;3761;p57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62" name="Google Shape;3762;p57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63" name="Google Shape;3763;p57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3764" name="Google Shape;3764;p57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65" name="Google Shape;3765;p57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66" name="Google Shape;3766;p57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67" name="Google Shape;3767;p57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68" name="Google Shape;3768;p57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69" name="Google Shape;3769;p57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70" name="Google Shape;3770;p57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71" name="Google Shape;3771;p57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72" name="Google Shape;3772;p57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73" name="Google Shape;3773;p57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74" name="Google Shape;3774;p57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75" name="Google Shape;3775;p57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76" name="Google Shape;3776;p57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77" name="Google Shape;3777;p57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78" name="Google Shape;3778;p57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79" name="Google Shape;3779;p57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80" name="Google Shape;3780;p57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81" name="Google Shape;3781;p57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82" name="Google Shape;3782;p57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83" name="Google Shape;3783;p57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3784" name="Google Shape;3784;p57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85" name="Google Shape;3785;p57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86" name="Google Shape;3786;p57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87" name="Google Shape;3787;p57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88" name="Google Shape;3788;p57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3789" name="Google Shape;3789;p57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90" name="Google Shape;3790;p57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91" name="Google Shape;3791;p57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92" name="Google Shape;3792;p57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3793" name="Google Shape;3793;p57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94" name="Google Shape;3794;p57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95" name="Google Shape;3795;p57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96" name="Google Shape;3796;p57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797" name="Google Shape;3797;p57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798" name="Google Shape;3798;p57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3799" name="Google Shape;3799;p57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00" name="Google Shape;3800;p57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01" name="Google Shape;3801;p57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02" name="Google Shape;3802;p57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3803" name="Google Shape;3803;p57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04" name="Google Shape;3804;p57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05" name="Google Shape;3805;p57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06" name="Google Shape;3806;p57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3807" name="Google Shape;3807;p57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08" name="Google Shape;3808;p57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09" name="Google Shape;3809;p57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10" name="Google Shape;3810;p57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11" name="Google Shape;3811;p57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12" name="Google Shape;3812;p57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3813" name="Google Shape;3813;p57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14" name="Google Shape;3814;p57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15" name="Google Shape;3815;p57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816" name="Google Shape;3816;p57"/>
          <p:cNvSpPr/>
          <p:nvPr/>
        </p:nvSpPr>
        <p:spPr>
          <a:xfrm>
            <a:off x="2887926" y="2783744"/>
            <a:ext cx="226886" cy="214749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817" name="Google Shape;3817;p57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3818" name="Google Shape;3818;p57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19" name="Google Shape;3819;p57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20" name="Google Shape;3820;p57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3821" name="Google Shape;3821;p57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2" name="Google Shape;3822;p57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3" name="Google Shape;3823;p57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4" name="Google Shape;3824;p57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5" name="Google Shape;3825;p57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6" name="Google Shape;3826;p57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7" name="Google Shape;3827;p57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8" name="Google Shape;3828;p57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29" name="Google Shape;3829;p57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3830" name="Google Shape;3830;p57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1" name="Google Shape;3831;p57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2" name="Google Shape;3832;p57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33" name="Google Shape;3833;p57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3834" name="Google Shape;3834;p57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5" name="Google Shape;3835;p57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36" name="Google Shape;3836;p57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3837" name="Google Shape;3837;p57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8" name="Google Shape;3838;p57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9" name="Google Shape;3839;p57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40" name="Google Shape;3840;p57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3841" name="Google Shape;3841;p57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2" name="Google Shape;3842;p57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3" name="Google Shape;3843;p57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4" name="Google Shape;3844;p57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5" name="Google Shape;3845;p57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46" name="Google Shape;3846;p57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3847" name="Google Shape;3847;p57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8" name="Google Shape;3848;p57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849" name="Google Shape;3849;p57"/>
          <p:cNvSpPr/>
          <p:nvPr/>
        </p:nvSpPr>
        <p:spPr>
          <a:xfrm>
            <a:off x="4895078" y="1924637"/>
            <a:ext cx="239693" cy="230680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850" name="Google Shape;3850;p57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3851" name="Google Shape;3851;p57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2" name="Google Shape;3852;p57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3" name="Google Shape;3853;p57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4" name="Google Shape;3854;p57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5" name="Google Shape;3855;p57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6" name="Google Shape;3856;p57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7" name="Google Shape;3857;p57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8" name="Google Shape;3858;p57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3859" name="Google Shape;3859;p57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0" name="Google Shape;3860;p57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1" name="Google Shape;3861;p57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62" name="Google Shape;3862;p57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3863" name="Google Shape;3863;p57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4" name="Google Shape;3864;p57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5" name="Google Shape;3865;p57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6" name="Google Shape;3866;p57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67" name="Google Shape;3867;p57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3868" name="Google Shape;3868;p57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9" name="Google Shape;3869;p57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0" name="Google Shape;3870;p57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1" name="Google Shape;3871;p57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2" name="Google Shape;3872;p57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3" name="Google Shape;3873;p57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74" name="Google Shape;3874;p57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3875" name="Google Shape;3875;p57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6" name="Google Shape;3876;p57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7" name="Google Shape;3877;p57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78" name="Google Shape;3878;p57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3879" name="Google Shape;3879;p57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0" name="Google Shape;3880;p57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1" name="Google Shape;3881;p57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2" name="Google Shape;3882;p57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3" name="Google Shape;3883;p57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4" name="Google Shape;3884;p57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5" name="Google Shape;3885;p57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86" name="Google Shape;3886;p57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3887" name="Google Shape;3887;p57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8" name="Google Shape;3888;p57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9" name="Google Shape;3889;p57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0" name="Google Shape;3890;p57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1" name="Google Shape;3891;p57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892" name="Google Shape;3892;p57"/>
          <p:cNvSpPr/>
          <p:nvPr/>
        </p:nvSpPr>
        <p:spPr>
          <a:xfrm>
            <a:off x="4326623" y="2219489"/>
            <a:ext cx="234606" cy="217790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893" name="Google Shape;3893;p57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3894" name="Google Shape;3894;p57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5" name="Google Shape;3895;p57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6" name="Google Shape;3896;p57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97" name="Google Shape;3897;p57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3898" name="Google Shape;3898;p57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9" name="Google Shape;3899;p57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900" name="Google Shape;3900;p57"/>
          <p:cNvSpPr/>
          <p:nvPr/>
        </p:nvSpPr>
        <p:spPr>
          <a:xfrm>
            <a:off x="5181287" y="2258928"/>
            <a:ext cx="230680" cy="138913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901" name="Google Shape;3901;p57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3902" name="Google Shape;3902;p57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3" name="Google Shape;3903;p57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04" name="Google Shape;3904;p57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3905" name="Google Shape;3905;p57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6" name="Google Shape;3906;p57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907" name="Google Shape;3907;p57"/>
          <p:cNvSpPr/>
          <p:nvPr/>
        </p:nvSpPr>
        <p:spPr>
          <a:xfrm>
            <a:off x="6034832" y="2213044"/>
            <a:ext cx="230716" cy="230680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3908" name="Google Shape;3908;p57"/>
          <p:cNvSpPr/>
          <p:nvPr/>
        </p:nvSpPr>
        <p:spPr>
          <a:xfrm>
            <a:off x="6323794" y="2226545"/>
            <a:ext cx="230680" cy="203678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909" name="Google Shape;3909;p57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3910" name="Google Shape;3910;p57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1" name="Google Shape;3911;p57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2" name="Google Shape;3912;p57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3" name="Google Shape;3913;p57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4" name="Google Shape;3914;p57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15" name="Google Shape;3915;p57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3916" name="Google Shape;3916;p57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7" name="Google Shape;3917;p57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8" name="Google Shape;3918;p57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9" name="Google Shape;3919;p57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0" name="Google Shape;3920;p57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1" name="Google Shape;3921;p57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22" name="Google Shape;3922;p57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3923" name="Google Shape;3923;p57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4" name="Google Shape;3924;p57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5" name="Google Shape;3925;p57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6" name="Google Shape;3926;p57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7" name="Google Shape;3927;p57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28" name="Google Shape;3928;p57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3929" name="Google Shape;3929;p57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0" name="Google Shape;3930;p57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1" name="Google Shape;3931;p57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2" name="Google Shape;3932;p57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33" name="Google Shape;3933;p57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3934" name="Google Shape;3934;p57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5" name="Google Shape;3935;p57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36" name="Google Shape;3936;p57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3937" name="Google Shape;3937;p57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8" name="Google Shape;3938;p57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39" name="Google Shape;3939;p57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3940" name="Google Shape;3940;p57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1" name="Google Shape;3941;p57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42" name="Google Shape;3942;p57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3943" name="Google Shape;3943;p57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4" name="Google Shape;3944;p57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45" name="Google Shape;3945;p57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3946" name="Google Shape;3946;p57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7" name="Google Shape;3947;p57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8" name="Google Shape;3948;p57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9" name="Google Shape;3949;p57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0" name="Google Shape;3950;p57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1" name="Google Shape;3951;p57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52" name="Google Shape;3952;p57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3953" name="Google Shape;3953;p57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4" name="Google Shape;3954;p57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5" name="Google Shape;3955;p57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56" name="Google Shape;3956;p57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3957" name="Google Shape;3957;p57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8" name="Google Shape;3958;p57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9" name="Google Shape;3959;p57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61" name="Google Shape;3961;p57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3962" name="Google Shape;3962;p57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3" name="Google Shape;3963;p57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65" name="Google Shape;3965;p57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3966" name="Google Shape;3966;p57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7" name="Google Shape;3967;p57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8" name="Google Shape;3968;p57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9" name="Google Shape;3969;p57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0" name="Google Shape;3970;p57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1" name="Google Shape;3971;p57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2" name="Google Shape;3972;p57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3" name="Google Shape;3973;p57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74" name="Google Shape;3974;p57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3975" name="Google Shape;3975;p57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6" name="Google Shape;3976;p57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7" name="Google Shape;3977;p57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8" name="Google Shape;3978;p57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9" name="Google Shape;3979;p57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80" name="Google Shape;3980;p57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3981" name="Google Shape;3981;p57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2" name="Google Shape;3982;p57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3" name="Google Shape;3983;p57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4" name="Google Shape;3984;p57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5" name="Google Shape;3985;p57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6" name="Google Shape;3986;p57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87" name="Google Shape;3987;p57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3988" name="Google Shape;3988;p57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9" name="Google Shape;3989;p57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0" name="Google Shape;3990;p57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1" name="Google Shape;3991;p57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2" name="Google Shape;3992;p57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3" name="Google Shape;3993;p57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4" name="Google Shape;3994;p57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5" name="Google Shape;3995;p57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6" name="Google Shape;3996;p57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7" name="Google Shape;3997;p57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8" name="Google Shape;3998;p57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9" name="Google Shape;3999;p57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00" name="Google Shape;4000;p57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4001" name="Google Shape;4001;p57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2" name="Google Shape;4002;p57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3" name="Google Shape;4003;p57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4" name="Google Shape;4004;p57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5" name="Google Shape;4005;p57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6" name="Google Shape;4006;p57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7" name="Google Shape;4007;p57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08" name="Google Shape;4008;p57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4009" name="Google Shape;4009;p57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0" name="Google Shape;4010;p57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1" name="Google Shape;4011;p57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2" name="Google Shape;4012;p57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3" name="Google Shape;4013;p57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14" name="Google Shape;4014;p57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4015" name="Google Shape;4015;p57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6" name="Google Shape;4016;p57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17" name="Google Shape;4017;p57"/>
          <p:cNvSpPr/>
          <p:nvPr/>
        </p:nvSpPr>
        <p:spPr>
          <a:xfrm>
            <a:off x="6312567" y="2775826"/>
            <a:ext cx="253134" cy="230584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18" name="Google Shape;4018;p57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4019" name="Google Shape;4019;p57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0" name="Google Shape;4020;p57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21" name="Google Shape;4021;p57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4022" name="Google Shape;4022;p57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3" name="Google Shape;4023;p57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4" name="Google Shape;4024;p57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25" name="Google Shape;4025;p57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4026" name="Google Shape;4026;p57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7" name="Google Shape;4027;p57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8" name="Google Shape;4028;p57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29" name="Google Shape;4029;p57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4030" name="Google Shape;4030;p57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1" name="Google Shape;4031;p57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2" name="Google Shape;4032;p57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4033" name="Google Shape;4033;p57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4" name="Google Shape;4034;p57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5" name="Google Shape;4035;p57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4036" name="Google Shape;4036;p57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7" name="Google Shape;4037;p57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8" name="Google Shape;4038;p57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9" name="Google Shape;4039;p57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4040" name="Google Shape;4040;p57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1" name="Google Shape;4041;p57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2" name="Google Shape;4042;p57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43" name="Google Shape;4043;p57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4044" name="Google Shape;4044;p57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5" name="Google Shape;4045;p57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6" name="Google Shape;4046;p57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7" name="Google Shape;4047;p57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48" name="Google Shape;4048;p57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4049" name="Google Shape;4049;p57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0" name="Google Shape;4050;p57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1" name="Google Shape;4051;p57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2" name="Google Shape;4052;p57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53" name="Google Shape;4053;p57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4054" name="Google Shape;4054;p57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5" name="Google Shape;4055;p57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6" name="Google Shape;4056;p57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7" name="Google Shape;4057;p57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58" name="Google Shape;4058;p57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4059" name="Google Shape;4059;p57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0" name="Google Shape;4060;p57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1" name="Google Shape;4061;p57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2" name="Google Shape;4062;p57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4063" name="Google Shape;4063;p57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4" name="Google Shape;4064;p57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5" name="Google Shape;4065;p57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4066" name="Google Shape;4066;p57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7" name="Google Shape;4067;p57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8" name="Google Shape;4068;p57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4069" name="Google Shape;4069;p57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0" name="Google Shape;4070;p57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1" name="Google Shape;4071;p57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2" name="Google Shape;4072;p57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3" name="Google Shape;4073;p57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4074" name="Google Shape;4074;p57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5" name="Google Shape;4075;p57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6" name="Google Shape;4076;p57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7" name="Google Shape;4077;p57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8" name="Google Shape;4078;p57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9" name="Google Shape;4079;p57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4080" name="Google Shape;4080;p57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57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2" name="Google Shape;4082;p57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3" name="Google Shape;4083;p57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4" name="Google Shape;4084;p57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5" name="Google Shape;4085;p57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6" name="Google Shape;4086;p57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87" name="Google Shape;4087;p57"/>
          <p:cNvSpPr/>
          <p:nvPr/>
        </p:nvSpPr>
        <p:spPr>
          <a:xfrm>
            <a:off x="3165768" y="3147289"/>
            <a:ext cx="239657" cy="231267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88" name="Google Shape;4088;p57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4089" name="Google Shape;4089;p57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0" name="Google Shape;4090;p57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1" name="Google Shape;4091;p57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2" name="Google Shape;4092;p57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3" name="Google Shape;4093;p57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4094" name="Google Shape;4094;p57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5" name="Google Shape;4095;p57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6" name="Google Shape;4096;p57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7" name="Google Shape;4097;p57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8" name="Google Shape;4098;p57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9" name="Google Shape;4099;p57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0" name="Google Shape;4100;p57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1" name="Google Shape;4101;p57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2" name="Google Shape;4102;p57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3" name="Google Shape;4103;p57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4" name="Google Shape;4104;p57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4105" name="Google Shape;4105;p57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6" name="Google Shape;4106;p57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7" name="Google Shape;4107;p57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8" name="Google Shape;4108;p57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4109" name="Google Shape;4109;p57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0" name="Google Shape;4110;p57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1" name="Google Shape;4111;p57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2" name="Google Shape;4112;p57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13" name="Google Shape;4113;p57"/>
          <p:cNvSpPr/>
          <p:nvPr/>
        </p:nvSpPr>
        <p:spPr>
          <a:xfrm>
            <a:off x="1761380" y="3432587"/>
            <a:ext cx="206012" cy="231327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114" name="Google Shape;4114;p57"/>
          <p:cNvSpPr/>
          <p:nvPr/>
        </p:nvSpPr>
        <p:spPr>
          <a:xfrm>
            <a:off x="2030024" y="3432587"/>
            <a:ext cx="232212" cy="231327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15" name="Google Shape;4115;p57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4116" name="Google Shape;4116;p57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7" name="Google Shape;4117;p57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8" name="Google Shape;4118;p57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9" name="Google Shape;4119;p57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4120" name="Google Shape;4120;p57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1" name="Google Shape;4121;p57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2" name="Google Shape;4122;p57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3" name="Google Shape;4123;p57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4124" name="Google Shape;4124;p57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5" name="Google Shape;4125;p57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6" name="Google Shape;4126;p57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7" name="Google Shape;4127;p57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8" name="Google Shape;4128;p57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4129" name="Google Shape;4129;p57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0" name="Google Shape;4130;p57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57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32" name="Google Shape;4132;p57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4133" name="Google Shape;4133;p57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4" name="Google Shape;4134;p57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35" name="Google Shape;4135;p57"/>
          <p:cNvSpPr/>
          <p:nvPr/>
        </p:nvSpPr>
        <p:spPr>
          <a:xfrm>
            <a:off x="3738299" y="3449350"/>
            <a:ext cx="232344" cy="197801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36" name="Google Shape;4136;p57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4137" name="Google Shape;4137;p57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57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39" name="Google Shape;4139;p57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4140" name="Google Shape;4140;p57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1" name="Google Shape;4141;p57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2" name="Google Shape;4142;p57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3" name="Google Shape;4143;p57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44" name="Google Shape;4144;p57"/>
          <p:cNvSpPr/>
          <p:nvPr/>
        </p:nvSpPr>
        <p:spPr>
          <a:xfrm>
            <a:off x="1748734" y="3758659"/>
            <a:ext cx="231303" cy="14908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145" name="Google Shape;4145;p57"/>
          <p:cNvSpPr/>
          <p:nvPr/>
        </p:nvSpPr>
        <p:spPr>
          <a:xfrm>
            <a:off x="2025906" y="3717562"/>
            <a:ext cx="240447" cy="231279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46" name="Google Shape;4146;p57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4147" name="Google Shape;4147;p57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8" name="Google Shape;4148;p57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9" name="Google Shape;4149;p57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0" name="Google Shape;4150;p57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4151" name="Google Shape;4151;p57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2" name="Google Shape;4152;p57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3" name="Google Shape;4153;p57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4" name="Google Shape;4154;p57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4155" name="Google Shape;4155;p57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6" name="Google Shape;4156;p57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7" name="Google Shape;4157;p57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58" name="Google Shape;4158;p57"/>
          <p:cNvSpPr/>
          <p:nvPr/>
        </p:nvSpPr>
        <p:spPr>
          <a:xfrm>
            <a:off x="3169921" y="3717550"/>
            <a:ext cx="231351" cy="231303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159" name="Google Shape;4159;p57"/>
          <p:cNvSpPr/>
          <p:nvPr/>
        </p:nvSpPr>
        <p:spPr>
          <a:xfrm>
            <a:off x="3456202" y="3717544"/>
            <a:ext cx="233589" cy="231315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60" name="Google Shape;4160;p57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4161" name="Google Shape;4161;p57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2" name="Google Shape;4162;p57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3" name="Google Shape;4163;p57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4164" name="Google Shape;4164;p57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5" name="Google Shape;4165;p57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57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67" name="Google Shape;4167;p57"/>
          <p:cNvSpPr/>
          <p:nvPr/>
        </p:nvSpPr>
        <p:spPr>
          <a:xfrm>
            <a:off x="1477990" y="4002951"/>
            <a:ext cx="204528" cy="230321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68" name="Google Shape;4168;p57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4169" name="Google Shape;4169;p57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0" name="Google Shape;4170;p57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1" name="Google Shape;4171;p57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2" name="Google Shape;4172;p57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73" name="Google Shape;4173;p57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4174" name="Google Shape;4174;p57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5" name="Google Shape;4175;p57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6" name="Google Shape;4176;p57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7" name="Google Shape;4177;p57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8" name="Google Shape;4178;p57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9" name="Google Shape;4179;p57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0" name="Google Shape;4180;p57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4181" name="Google Shape;4181;p57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2" name="Google Shape;4182;p57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3" name="Google Shape;4183;p57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4184" name="Google Shape;4184;p57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5" name="Google Shape;4185;p57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6" name="Google Shape;4186;p57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7" name="Google Shape;4187;p57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88" name="Google Shape;4188;p57"/>
          <p:cNvSpPr/>
          <p:nvPr/>
        </p:nvSpPr>
        <p:spPr>
          <a:xfrm>
            <a:off x="2889027" y="4010444"/>
            <a:ext cx="224684" cy="215336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189" name="Google Shape;4189;p57"/>
          <p:cNvSpPr/>
          <p:nvPr/>
        </p:nvSpPr>
        <p:spPr>
          <a:xfrm>
            <a:off x="3183513" y="4002455"/>
            <a:ext cx="204169" cy="231315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90" name="Google Shape;4190;p57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4191" name="Google Shape;4191;p57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57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3" name="Google Shape;4193;p57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4" name="Google Shape;4194;p57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5" name="Google Shape;4195;p57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57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7" name="Google Shape;4197;p57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8" name="Google Shape;4198;p57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99" name="Google Shape;4199;p57"/>
          <p:cNvSpPr/>
          <p:nvPr/>
        </p:nvSpPr>
        <p:spPr>
          <a:xfrm>
            <a:off x="3779510" y="4002520"/>
            <a:ext cx="149925" cy="231183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00" name="Google Shape;4200;p57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4201" name="Google Shape;4201;p57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2" name="Google Shape;4202;p57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3" name="Google Shape;4203;p57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4" name="Google Shape;4204;p57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4205" name="Google Shape;4205;p57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6" name="Google Shape;4206;p57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7" name="Google Shape;4207;p57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8" name="Google Shape;4208;p57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4209" name="Google Shape;4209;p57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0" name="Google Shape;4210;p57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1" name="Google Shape;4211;p57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2" name="Google Shape;4212;p57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4213" name="Google Shape;4213;p57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4" name="Google Shape;4214;p57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5" name="Google Shape;4215;p57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6" name="Google Shape;4216;p57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7" name="Google Shape;4217;p57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4218" name="Google Shape;4218;p57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9" name="Google Shape;4219;p57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0" name="Google Shape;4220;p57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1" name="Google Shape;4221;p57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2" name="Google Shape;4222;p57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4223" name="Google Shape;4223;p57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4" name="Google Shape;4224;p57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25" name="Google Shape;4225;p57"/>
          <p:cNvSpPr/>
          <p:nvPr/>
        </p:nvSpPr>
        <p:spPr>
          <a:xfrm>
            <a:off x="5767230" y="3147265"/>
            <a:ext cx="189746" cy="231315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226" name="Google Shape;4226;p57"/>
          <p:cNvSpPr/>
          <p:nvPr/>
        </p:nvSpPr>
        <p:spPr>
          <a:xfrm>
            <a:off x="6034533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227" name="Google Shape;4227;p57"/>
          <p:cNvSpPr/>
          <p:nvPr/>
        </p:nvSpPr>
        <p:spPr>
          <a:xfrm>
            <a:off x="6323477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28" name="Google Shape;4228;p57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4229" name="Google Shape;4229;p57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0" name="Google Shape;4230;p57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1" name="Google Shape;4231;p57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4232" name="Google Shape;4232;p57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3" name="Google Shape;4233;p57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4" name="Google Shape;4234;p57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5" name="Google Shape;4235;p57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6" name="Google Shape;4236;p57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37" name="Google Shape;4237;p57"/>
          <p:cNvSpPr/>
          <p:nvPr/>
        </p:nvSpPr>
        <p:spPr>
          <a:xfrm>
            <a:off x="4326300" y="3439056"/>
            <a:ext cx="235252" cy="218388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38" name="Google Shape;4238;p57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4239" name="Google Shape;4239;p57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0" name="Google Shape;4240;p57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1" name="Google Shape;4241;p57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42" name="Google Shape;4242;p57"/>
          <p:cNvSpPr/>
          <p:nvPr/>
        </p:nvSpPr>
        <p:spPr>
          <a:xfrm>
            <a:off x="4899274" y="3455113"/>
            <a:ext cx="231303" cy="186275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243" name="Google Shape;4243;p57"/>
          <p:cNvSpPr/>
          <p:nvPr/>
        </p:nvSpPr>
        <p:spPr>
          <a:xfrm>
            <a:off x="5180958" y="3478603"/>
            <a:ext cx="231339" cy="139296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44" name="Google Shape;4244;p57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4245" name="Google Shape;4245;p57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6" name="Google Shape;4246;p57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7" name="Google Shape;4247;p57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4248" name="Google Shape;4248;p57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9" name="Google Shape;4249;p57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50" name="Google Shape;4250;p57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4251" name="Google Shape;4251;p57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2" name="Google Shape;4252;p57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53" name="Google Shape;4253;p57"/>
          <p:cNvSpPr/>
          <p:nvPr/>
        </p:nvSpPr>
        <p:spPr>
          <a:xfrm>
            <a:off x="6323477" y="3446071"/>
            <a:ext cx="231315" cy="204360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54" name="Google Shape;4254;p57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4255" name="Google Shape;4255;p57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6" name="Google Shape;4256;p57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7" name="Google Shape;4257;p57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57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57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0" name="Google Shape;4260;p57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4261" name="Google Shape;4261;p57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2" name="Google Shape;4262;p57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3" name="Google Shape;4263;p57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4" name="Google Shape;4264;p57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4265" name="Google Shape;4265;p57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6" name="Google Shape;4266;p57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67" name="Google Shape;4267;p57"/>
          <p:cNvSpPr/>
          <p:nvPr/>
        </p:nvSpPr>
        <p:spPr>
          <a:xfrm>
            <a:off x="4619995" y="3717126"/>
            <a:ext cx="236832" cy="232152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68" name="Google Shape;4268;p57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4269" name="Google Shape;4269;p57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0" name="Google Shape;4270;p57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1" name="Google Shape;4271;p57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4272" name="Google Shape;4272;p57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3" name="Google Shape;4273;p57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4" name="Google Shape;4274;p57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5" name="Google Shape;4275;p57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76" name="Google Shape;4276;p57"/>
          <p:cNvSpPr/>
          <p:nvPr/>
        </p:nvSpPr>
        <p:spPr>
          <a:xfrm>
            <a:off x="5465186" y="3745122"/>
            <a:ext cx="231303" cy="176161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277" name="Google Shape;4277;p57"/>
          <p:cNvSpPr/>
          <p:nvPr/>
        </p:nvSpPr>
        <p:spPr>
          <a:xfrm>
            <a:off x="5755392" y="3717544"/>
            <a:ext cx="213421" cy="231315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78" name="Google Shape;4278;p57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4279" name="Google Shape;4279;p57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0" name="Google Shape;4280;p57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1" name="Google Shape;4281;p57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2" name="Google Shape;4282;p57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3" name="Google Shape;4283;p57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4284" name="Google Shape;4284;p57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5" name="Google Shape;4285;p57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6" name="Google Shape;4286;p57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7" name="Google Shape;4287;p57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8" name="Google Shape;4288;p57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4289" name="Google Shape;4289;p57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57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1" name="Google Shape;4291;p57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2" name="Google Shape;4292;p57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3" name="Google Shape;4293;p57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4294" name="Google Shape;4294;p57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5" name="Google Shape;4295;p57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6" name="Google Shape;4296;p57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7" name="Google Shape;4297;p57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8" name="Google Shape;4298;p57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4299" name="Google Shape;4299;p57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0" name="Google Shape;4300;p57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1" name="Google Shape;4301;p57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2" name="Google Shape;4302;p57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4303" name="Google Shape;4303;p57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4" name="Google Shape;4304;p57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5" name="Google Shape;4305;p57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6" name="Google Shape;4306;p57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7" name="Google Shape;4307;p57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4308" name="Google Shape;4308;p57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9" name="Google Shape;4309;p57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10" name="Google Shape;4310;p57"/>
          <p:cNvSpPr/>
          <p:nvPr/>
        </p:nvSpPr>
        <p:spPr>
          <a:xfrm>
            <a:off x="5194956" y="4002473"/>
            <a:ext cx="203343" cy="231279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11" name="Google Shape;4311;p57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4312" name="Google Shape;4312;p57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3" name="Google Shape;4313;p57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14" name="Google Shape;4314;p57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4315" name="Google Shape;4315;p57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6" name="Google Shape;4316;p57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17" name="Google Shape;4317;p57"/>
          <p:cNvSpPr/>
          <p:nvPr/>
        </p:nvSpPr>
        <p:spPr>
          <a:xfrm>
            <a:off x="6089204" y="4002479"/>
            <a:ext cx="121977" cy="231267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18" name="Google Shape;4318;p57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4319" name="Google Shape;4319;p57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0" name="Google Shape;4320;p57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1" name="Google Shape;4321;p57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2" name="Google Shape;4322;p57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4323" name="Google Shape;4323;p57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4" name="Google Shape;4324;p57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5" name="Google Shape;4325;p57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4326" name="Google Shape;4326;p57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7" name="Google Shape;4327;p57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8" name="Google Shape;4328;p57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9" name="Google Shape;4329;p57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4330" name="Google Shape;4330;p57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1" name="Google Shape;4331;p57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2" name="Google Shape;4332;p57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3" name="Google Shape;4333;p57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4334" name="Google Shape;4334;p5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5" name="Google Shape;4335;p5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6" name="Google Shape;4336;p57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4337" name="Google Shape;4337;p5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5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9" name="Google Shape;4339;p57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4340" name="Google Shape;4340;p57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1" name="Google Shape;4341;p57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2" name="Google Shape;4342;p57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3" name="Google Shape;4343;p57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4344" name="Google Shape;4344;p57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5" name="Google Shape;4345;p57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57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47" name="Google Shape;4347;p57"/>
          <p:cNvSpPr/>
          <p:nvPr/>
        </p:nvSpPr>
        <p:spPr>
          <a:xfrm>
            <a:off x="7449253" y="3432563"/>
            <a:ext cx="231315" cy="231374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48" name="Google Shape;4348;p57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4349" name="Google Shape;4349;p57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0" name="Google Shape;4350;p57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1" name="Google Shape;4351;p57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4352" name="Google Shape;4352;p57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3" name="Google Shape;4353;p57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4357" name="Shape 4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8" name="Google Shape;4358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-ES"/>
              <a:t>I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359" name="Google Shape;4359;p58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360" name="Google Shape;4360;p58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8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2" name="Google Shape;4362;p58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363" name="Google Shape;4363;p58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8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5" name="Google Shape;4365;p58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366" name="Google Shape;4366;p58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8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8" name="Google Shape;4368;p58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369" name="Google Shape;4369;p58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1" name="Google Shape;4371;p58"/>
          <p:cNvSpPr/>
          <p:nvPr/>
        </p:nvSpPr>
        <p:spPr>
          <a:xfrm>
            <a:off x="3109167" y="2078344"/>
            <a:ext cx="354375" cy="350164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72" name="Google Shape;4372;p58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373" name="Google Shape;4373;p58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8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75" name="Google Shape;4375;p58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376" name="Google Shape;4376;p58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8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8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8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0" name="Google Shape;4380;p58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381" name="Google Shape;4381;p58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8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8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4" name="Google Shape;4384;p58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385" name="Google Shape;4385;p58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8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8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8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8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0" name="Google Shape;4390;p58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391" name="Google Shape;4391;p58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8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8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4" name="Google Shape;4394;p58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395" name="Google Shape;4395;p58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8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7" name="Google Shape;4397;p58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398" name="Google Shape;4398;p58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8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00" name="Google Shape;4400;p58"/>
          <p:cNvSpPr/>
          <p:nvPr/>
        </p:nvSpPr>
        <p:spPr>
          <a:xfrm>
            <a:off x="1457026" y="2482308"/>
            <a:ext cx="304344" cy="348568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01" name="Google Shape;4401;p58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402" name="Google Shape;4402;p58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8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4" name="Google Shape;4404;p58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405" name="Google Shape;4405;p58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8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8" name="Google Shape;4408;p58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409" name="Google Shape;4409;p58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8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1" name="Google Shape;4411;p58"/>
          <p:cNvSpPr/>
          <p:nvPr/>
        </p:nvSpPr>
        <p:spPr>
          <a:xfrm>
            <a:off x="5656501" y="1675220"/>
            <a:ext cx="351183" cy="346945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12" name="Google Shape;4412;p58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413" name="Google Shape;4413;p58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8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8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8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8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8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9" name="Google Shape;4419;p58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420" name="Google Shape;4420;p58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8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2" name="Google Shape;4422;p58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423" name="Google Shape;4423;p58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8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8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8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8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8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9" name="Google Shape;4429;p58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430" name="Google Shape;4430;p58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8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8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3" name="Google Shape;4433;p58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434" name="Google Shape;4434;p58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8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36" name="Google Shape;4436;p58"/>
          <p:cNvSpPr/>
          <p:nvPr/>
        </p:nvSpPr>
        <p:spPr>
          <a:xfrm>
            <a:off x="1856263" y="2480574"/>
            <a:ext cx="349421" cy="352036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7" name="Google Shape;4437;p58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438" name="Google Shape;4438;p58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8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0" name="Google Shape;4440;p58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441" name="Google Shape;4441;p58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8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3" name="Google Shape;4443;p58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444" name="Google Shape;4444;p58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8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6" name="Google Shape;4446;p58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447" name="Google Shape;4447;p58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8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9" name="Google Shape;4449;p58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450" name="Google Shape;4450;p58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8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8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3" name="Google Shape;4453;p58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454" name="Google Shape;4454;p58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8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6" name="Google Shape;4456;p58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457" name="Google Shape;4457;p58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8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8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8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8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8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8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64" name="Google Shape;4464;p58"/>
          <p:cNvSpPr/>
          <p:nvPr/>
        </p:nvSpPr>
        <p:spPr>
          <a:xfrm>
            <a:off x="2274374" y="1674849"/>
            <a:ext cx="347715" cy="347688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5" name="Google Shape;4465;p58"/>
          <p:cNvSpPr/>
          <p:nvPr/>
        </p:nvSpPr>
        <p:spPr>
          <a:xfrm>
            <a:off x="2300395" y="2077835"/>
            <a:ext cx="295675" cy="351183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66" name="Google Shape;4466;p58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467" name="Google Shape;4467;p58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8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9" name="Google Shape;4469;p58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470" name="Google Shape;4470;p58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8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72" name="Google Shape;4472;p58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473" name="Google Shape;4473;p58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8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8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8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8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78" name="Google Shape;4478;p58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479" name="Google Shape;4479;p58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8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8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8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3" name="Google Shape;4483;p58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484" name="Google Shape;4484;p58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8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8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8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8" name="Google Shape;4488;p58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489" name="Google Shape;4489;p58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90" name="Google Shape;4490;p58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491" name="Google Shape;4491;p58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58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58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58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58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58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58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98" name="Google Shape;4498;p58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499" name="Google Shape;4499;p58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8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1" name="Google Shape;4501;p58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502" name="Google Shape;4502;p58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8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8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8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8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8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8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8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8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8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2" name="Google Shape;4512;p58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513" name="Google Shape;4513;p58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8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5" name="Google Shape;4515;p58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516" name="Google Shape;4516;p58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8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8" name="Google Shape;4518;p58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519" name="Google Shape;4519;p58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8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1" name="Google Shape;4521;p58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522" name="Google Shape;4522;p58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8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8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8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6" name="Google Shape;4526;p58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527" name="Google Shape;4527;p58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8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9" name="Google Shape;4529;p58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530" name="Google Shape;4530;p58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8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8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3" name="Google Shape;4533;p58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534" name="Google Shape;4534;p58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8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8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8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8" name="Google Shape;4538;p58"/>
          <p:cNvSpPr/>
          <p:nvPr/>
        </p:nvSpPr>
        <p:spPr>
          <a:xfrm>
            <a:off x="6918333" y="2116860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39" name="Google Shape;4539;p58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540" name="Google Shape;4540;p58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8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8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8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4" name="Google Shape;4544;p58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545" name="Google Shape;4545;p58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8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47" name="Google Shape;4547;p58"/>
          <p:cNvSpPr/>
          <p:nvPr/>
        </p:nvSpPr>
        <p:spPr>
          <a:xfrm>
            <a:off x="1010400" y="3043597"/>
            <a:ext cx="349421" cy="348568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8" name="Google Shape;4548;p58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549" name="Google Shape;4549;p58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8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1" name="Google Shape;4551;p58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552" name="Google Shape;4552;p58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8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8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5" name="Google Shape;4555;p58"/>
          <p:cNvSpPr/>
          <p:nvPr/>
        </p:nvSpPr>
        <p:spPr>
          <a:xfrm>
            <a:off x="3110777" y="3042290"/>
            <a:ext cx="351155" cy="351183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6" name="Google Shape;4556;p58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557" name="Google Shape;4557;p58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8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8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60" name="Google Shape;4560;p58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561" name="Google Shape;4561;p58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8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8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8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8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8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8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8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8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0" name="Google Shape;4570;p58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571" name="Google Shape;4571;p58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8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8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4" name="Google Shape;4574;p58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575" name="Google Shape;4575;p58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8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8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8" name="Google Shape;4578;p58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579" name="Google Shape;4579;p58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8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1" name="Google Shape;4581;p58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582" name="Google Shape;4582;p58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8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8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8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8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8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8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8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8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1" name="Google Shape;4591;p58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4592" name="Google Shape;4592;p58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8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8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8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96" name="Google Shape;4596;p58"/>
          <p:cNvSpPr/>
          <p:nvPr/>
        </p:nvSpPr>
        <p:spPr>
          <a:xfrm>
            <a:off x="1434487" y="3465532"/>
            <a:ext cx="349421" cy="34768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7" name="Google Shape;4597;p58"/>
          <p:cNvSpPr/>
          <p:nvPr/>
        </p:nvSpPr>
        <p:spPr>
          <a:xfrm>
            <a:off x="1460494" y="3872756"/>
            <a:ext cx="297409" cy="34942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8" name="Google Shape;4598;p58"/>
          <p:cNvSpPr/>
          <p:nvPr/>
        </p:nvSpPr>
        <p:spPr>
          <a:xfrm>
            <a:off x="3539685" y="3081754"/>
            <a:ext cx="348541" cy="2722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99" name="Google Shape;4599;p58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4600" name="Google Shape;4600;p58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8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8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8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8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8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8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8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8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8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8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8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8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8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4" name="Google Shape;4614;p58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4615" name="Google Shape;4615;p58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8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7" name="Google Shape;4617;p58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4618" name="Google Shape;4618;p58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8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8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1" name="Google Shape;4621;p58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4622" name="Google Shape;4622;p58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8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8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5" name="Google Shape;4625;p58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4626" name="Google Shape;4626;p58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8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8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8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8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1" name="Google Shape;4631;p58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4632" name="Google Shape;4632;p58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8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8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8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6" name="Google Shape;4636;p58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4637" name="Google Shape;4637;p58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8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9" name="Google Shape;4639;p58"/>
          <p:cNvSpPr/>
          <p:nvPr/>
        </p:nvSpPr>
        <p:spPr>
          <a:xfrm>
            <a:off x="1916080" y="3464665"/>
            <a:ext cx="229792" cy="34942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40" name="Google Shape;4640;p58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4641" name="Google Shape;4641;p58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8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8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4" name="Google Shape;4644;p58"/>
          <p:cNvSpPr/>
          <p:nvPr/>
        </p:nvSpPr>
        <p:spPr>
          <a:xfrm>
            <a:off x="3991648" y="3043074"/>
            <a:ext cx="304344" cy="349614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45" name="Google Shape;4645;p58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4646" name="Google Shape;4646;p58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8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8" name="Google Shape;4648;p58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4649" name="Google Shape;4649;p58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8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8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8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8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4" name="Google Shape;4654;p58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4655" name="Google Shape;4655;p58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8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8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8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8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60" name="Google Shape;4660;p58"/>
          <p:cNvSpPr/>
          <p:nvPr/>
        </p:nvSpPr>
        <p:spPr>
          <a:xfrm>
            <a:off x="6072955" y="3465738"/>
            <a:ext cx="351155" cy="34727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61" name="Google Shape;4661;p58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4662" name="Google Shape;4662;p58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8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8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5" name="Google Shape;4665;p58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4666" name="Google Shape;4666;p58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8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8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8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8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8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2" name="Google Shape;4672;p58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4673" name="Google Shape;4673;p58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8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8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6" name="Google Shape;4676;p58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4677" name="Google Shape;4677;p58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8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8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0" name="Google Shape;4680;p58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4681" name="Google Shape;4681;p58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8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8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8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5" name="Google Shape;4685;p58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4686" name="Google Shape;4686;p58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8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8" name="Google Shape;4688;p58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4689" name="Google Shape;4689;p58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8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1" name="Google Shape;4691;p58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4692" name="Google Shape;4692;p58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8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8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8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6" name="Google Shape;4696;p58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4697" name="Google Shape;4697;p58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8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8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8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1" name="Google Shape;4701;p58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4702" name="Google Shape;4702;p58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8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8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8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8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8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8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9" name="Google Shape;4709;p58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4710" name="Google Shape;4710;p58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8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2" name="Google Shape;4712;p58"/>
          <p:cNvSpPr/>
          <p:nvPr/>
        </p:nvSpPr>
        <p:spPr>
          <a:xfrm>
            <a:off x="7766392" y="3043157"/>
            <a:ext cx="348541" cy="349449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13" name="Google Shape;4713;p58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4714" name="Google Shape;4714;p58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8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8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8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8" name="Google Shape;4718;p58"/>
          <p:cNvSpPr/>
          <p:nvPr/>
        </p:nvSpPr>
        <p:spPr>
          <a:xfrm>
            <a:off x="2697656" y="3464445"/>
            <a:ext cx="352036" cy="349862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19" name="Google Shape;4719;p58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4720" name="Google Shape;4720;p58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8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8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3" name="Google Shape;4723;p58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4724" name="Google Shape;4724;p58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8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8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8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8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8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8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1" name="Google Shape;4731;p58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4732" name="Google Shape;4732;p58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8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34" name="Google Shape;4734;p58"/>
          <p:cNvSpPr/>
          <p:nvPr/>
        </p:nvSpPr>
        <p:spPr>
          <a:xfrm>
            <a:off x="4804311" y="3873032"/>
            <a:ext cx="348568" cy="348871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5" name="Google Shape;4735;p58"/>
          <p:cNvSpPr/>
          <p:nvPr/>
        </p:nvSpPr>
        <p:spPr>
          <a:xfrm>
            <a:off x="6919200" y="3052541"/>
            <a:ext cx="348568" cy="330680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6" name="Google Shape;4736;p58"/>
          <p:cNvSpPr/>
          <p:nvPr/>
        </p:nvSpPr>
        <p:spPr>
          <a:xfrm>
            <a:off x="6918333" y="3502808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37" name="Google Shape;4737;p58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4738" name="Google Shape;4738;p58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8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8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8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2" name="Google Shape;4742;p58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4743" name="Google Shape;4743;p58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8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8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8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8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8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8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2"/>
          <p:cNvSpPr txBox="1"/>
          <p:nvPr>
            <p:ph type="ctrTitle"/>
          </p:nvPr>
        </p:nvSpPr>
        <p:spPr>
          <a:xfrm>
            <a:off x="2817979" y="2446477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O Artigo</a:t>
            </a:r>
            <a:endParaRPr b="0"/>
          </a:p>
        </p:txBody>
      </p:sp>
      <p:sp>
        <p:nvSpPr>
          <p:cNvPr id="363" name="Google Shape;363;p32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Breve descrição sobre o artigo e dos principais autores.</a:t>
            </a:r>
            <a:endParaRPr/>
          </a:p>
        </p:txBody>
      </p:sp>
      <p:sp>
        <p:nvSpPr>
          <p:cNvPr id="364" name="Google Shape;364;p32"/>
          <p:cNvSpPr txBox="1"/>
          <p:nvPr>
            <p:ph idx="2" type="ctrTitle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01</a:t>
            </a:r>
            <a:endParaRPr b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4753" name="Shape 4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4" name="Google Shape;4754;p5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55" name="Google Shape;4755;p59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4756" name="Google Shape;4756;p59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9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9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9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0" name="Google Shape;4760;p59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4761" name="Google Shape;4761;p59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9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9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9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5" name="Google Shape;4765;p59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4766" name="Google Shape;4766;p59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9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9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9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0" name="Google Shape;4770;p59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4771" name="Google Shape;4771;p59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9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3" name="Google Shape;4773;p59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4774" name="Google Shape;4774;p59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9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9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9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8" name="Google Shape;4778;p59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4779" name="Google Shape;4779;p59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9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9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9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3" name="Google Shape;4783;p59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4784" name="Google Shape;4784;p59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9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6" name="Google Shape;4786;p59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4787" name="Google Shape;4787;p59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9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9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9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1" name="Google Shape;4791;p59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4792" name="Google Shape;4792;p59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9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9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9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6" name="Google Shape;4796;p59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4797" name="Google Shape;4797;p59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9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9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9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1" name="Google Shape;4801;p59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4802" name="Google Shape;4802;p59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9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9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9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6" name="Google Shape;4806;p59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4807" name="Google Shape;4807;p59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9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9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9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9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2" name="Google Shape;4812;p59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4813" name="Google Shape;4813;p59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9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5" name="Google Shape;4815;p59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4816" name="Google Shape;4816;p59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9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9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9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9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9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2" name="Google Shape;4822;p59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4823" name="Google Shape;4823;p59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9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9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9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7" name="Google Shape;4827;p59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4828" name="Google Shape;4828;p59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9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9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9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2" name="Google Shape;4832;p59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4833" name="Google Shape;4833;p59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9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9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9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7" name="Google Shape;4837;p59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4838" name="Google Shape;4838;p59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9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9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9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2" name="Google Shape;4842;p59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4843" name="Google Shape;4843;p59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9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9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9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9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8" name="Google Shape;4848;p59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4849" name="Google Shape;4849;p59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9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9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9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9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4" name="Google Shape;4854;p59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4855" name="Google Shape;4855;p59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9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9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9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9" name="Google Shape;4859;p59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4860" name="Google Shape;4860;p59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9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2" name="Google Shape;4862;p59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4863" name="Google Shape;4863;p59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9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9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9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9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8" name="Google Shape;4868;p59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4869" name="Google Shape;4869;p59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9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9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9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3" name="Google Shape;4873;p59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4874" name="Google Shape;4874;p59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9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9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9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8" name="Google Shape;4878;p59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4879" name="Google Shape;4879;p59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9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9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2" name="Google Shape;4882;p59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4883" name="Google Shape;4883;p59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9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5" name="Google Shape;4885;p59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4886" name="Google Shape;4886;p59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9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9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9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0" name="Google Shape;4890;p59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4891" name="Google Shape;4891;p59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9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9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9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5" name="Google Shape;4895;p59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4896" name="Google Shape;4896;p59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9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8" name="Google Shape;4898;p59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4899" name="Google Shape;4899;p59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9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9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2" name="Google Shape;4902;p59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4903" name="Google Shape;4903;p59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9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9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6" name="Google Shape;4906;p59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4907" name="Google Shape;4907;p59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9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9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0" name="Google Shape;4910;p59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4911" name="Google Shape;4911;p59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9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9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9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5" name="Google Shape;4915;p59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4916" name="Google Shape;4916;p59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9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9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9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0" name="Google Shape;4920;p59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4921" name="Google Shape;4921;p59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9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3" name="Google Shape;4923;p59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4924" name="Google Shape;4924;p59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9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9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7" name="Google Shape;4927;p59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4928" name="Google Shape;4928;p59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9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9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9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2" name="Google Shape;4932;p59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4933" name="Google Shape;4933;p59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9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9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9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7" name="Google Shape;4937;p59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4938" name="Google Shape;4938;p59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9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9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1" name="Google Shape;4941;p59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4942" name="Google Shape;4942;p59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9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9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9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6" name="Google Shape;4946;p59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4947" name="Google Shape;4947;p59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9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9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9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1" name="Google Shape;4951;p59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4952" name="Google Shape;4952;p59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9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9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9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9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7" name="Google Shape;4957;p59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4958" name="Google Shape;4958;p59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9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9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9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9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3" name="Google Shape;4963;p59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4964" name="Google Shape;4964;p59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9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6" name="Google Shape;4966;p59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4967" name="Google Shape;4967;p59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9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9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9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1" name="Google Shape;4971;p59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4972" name="Google Shape;4972;p59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9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9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9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6" name="Google Shape;4976;p59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4977" name="Google Shape;4977;p59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9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9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0" name="Google Shape;4980;p59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4981" name="Google Shape;4981;p59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9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9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9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9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9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9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8" name="Google Shape;4988;p59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4989" name="Google Shape;4989;p59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9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9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9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9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4" name="Google Shape;4994;p59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4995" name="Google Shape;4995;p59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9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9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9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9" name="Google Shape;4999;p59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000" name="Google Shape;5000;p59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9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9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9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4" name="Google Shape;5004;p59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005" name="Google Shape;5005;p59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9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9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9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9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0" name="Google Shape;5010;p59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011" name="Google Shape;5011;p59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9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9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9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9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6" name="Google Shape;5016;p59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017" name="Google Shape;5017;p59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9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9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9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9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9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9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9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5" name="Google Shape;5025;p59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026" name="Google Shape;5026;p59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9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9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9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9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9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2" name="Google Shape;5032;p59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033" name="Google Shape;5033;p59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9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9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9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7" name="Google Shape;5037;p59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038" name="Google Shape;5038;p59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9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9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9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9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9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9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9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9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9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9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9" name="Google Shape;5049;p59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050" name="Google Shape;5050;p59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9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9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9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9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9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6" name="Google Shape;5056;p59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057" name="Google Shape;5057;p59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9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9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9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1" name="Google Shape;5061;p59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062" name="Google Shape;5062;p59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9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9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9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6" name="Google Shape;5066;p59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067" name="Google Shape;5067;p59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9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9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9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1" name="Google Shape;5071;p59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072" name="Google Shape;5072;p59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9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9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9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6" name="Google Shape;5076;p59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077" name="Google Shape;5077;p59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9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9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9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9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9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3" name="Google Shape;5083;p59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084" name="Google Shape;5084;p59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9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9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7" name="Google Shape;5087;p59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088" name="Google Shape;5088;p59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9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9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1" name="Google Shape;5091;p59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092" name="Google Shape;5092;p59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9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9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9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9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9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9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9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0" name="Google Shape;5100;p59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101" name="Google Shape;5101;p59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9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9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9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9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9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9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8" name="Google Shape;5108;p59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109" name="Google Shape;5109;p59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9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9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9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3" name="Google Shape;5113;p59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114" name="Google Shape;5114;p59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9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9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9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9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9" name="Google Shape;5119;p59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120" name="Google Shape;5120;p59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9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9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9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9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9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9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9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8" name="Google Shape;5128;p59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129" name="Google Shape;5129;p59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9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1" name="Google Shape;5131;p59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132" name="Google Shape;5132;p59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9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9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9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9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7" name="Google Shape;5137;p59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138" name="Google Shape;5138;p59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9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9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1" name="Google Shape;5141;p59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142" name="Google Shape;5142;p59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9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9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9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9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9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9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9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0" name="Google Shape;5150;p59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151" name="Google Shape;5151;p59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9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9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9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9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6" name="Google Shape;5156;p59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157" name="Google Shape;5157;p59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9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9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9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9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9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9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4" name="Google Shape;5164;p59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165" name="Google Shape;5165;p59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9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9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9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9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9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9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9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9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4" name="Google Shape;5174;p59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175" name="Google Shape;5175;p59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9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9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9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9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9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9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2" name="Google Shape;5182;p59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183" name="Google Shape;5183;p59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9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9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9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7" name="Google Shape;5187;p59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188" name="Google Shape;5188;p59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9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9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9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9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9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9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5" name="Google Shape;5195;p59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196" name="Google Shape;5196;p59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9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9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9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9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9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9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3" name="Google Shape;5203;p59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204" name="Google Shape;5204;p59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9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9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9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9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9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9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11" name="Google Shape;5211;p59"/>
          <p:cNvSpPr/>
          <p:nvPr/>
        </p:nvSpPr>
        <p:spPr>
          <a:xfrm>
            <a:off x="4561689" y="3882759"/>
            <a:ext cx="7530" cy="846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2" name="Google Shape;5212;p59"/>
          <p:cNvSpPr/>
          <p:nvPr/>
        </p:nvSpPr>
        <p:spPr>
          <a:xfrm>
            <a:off x="4562111" y="3883578"/>
            <a:ext cx="6685" cy="872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13" name="Google Shape;5213;p59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214" name="Google Shape;5214;p59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9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9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9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9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9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9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1" name="Google Shape;5221;p59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222" name="Google Shape;5222;p59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9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9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9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9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9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9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9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0" name="Google Shape;5230;p59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231" name="Google Shape;5231;p59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9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9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9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9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9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7" name="Google Shape;5237;p59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238" name="Google Shape;5238;p59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9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9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9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9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3" name="Google Shape;5243;p59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244" name="Google Shape;5244;p59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9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9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9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9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9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9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1" name="Google Shape;5251;p59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252" name="Google Shape;5252;p59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9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9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9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9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9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8" name="Google Shape;5258;p59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259" name="Google Shape;5259;p59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9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9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2" name="Google Shape;5262;p59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263" name="Google Shape;5263;p59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9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9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9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9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9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9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9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1" name="Google Shape;5271;p59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272" name="Google Shape;5272;p59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9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9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9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9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9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9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9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9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9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9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3" name="Google Shape;5283;p59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284" name="Google Shape;5284;p59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9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9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9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9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9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0" name="Google Shape;5290;p59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291" name="Google Shape;5291;p59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9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9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9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9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6" name="Google Shape;5296;p59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297" name="Google Shape;5297;p59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9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9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9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9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9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9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9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5" name="Google Shape;5305;p59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306" name="Google Shape;5306;p59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9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9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9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9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9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9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3" name="Google Shape;5313;p59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314" name="Google Shape;5314;p59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9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9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9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9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9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9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9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2" name="Google Shape;5322;p59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323" name="Google Shape;5323;p59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9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9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9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9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9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9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9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9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2" name="Google Shape;5332;p59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333" name="Google Shape;5333;p59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9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9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9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9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338" name="Google Shape;5338;p59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339" name="Google Shape;5339;p59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340" name="Google Shape;5340;p59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9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42" name="Google Shape;5342;p59"/>
          <p:cNvSpPr/>
          <p:nvPr/>
        </p:nvSpPr>
        <p:spPr>
          <a:xfrm>
            <a:off x="2747818" y="2515053"/>
            <a:ext cx="319692" cy="33733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5346" name="Shape 5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7" name="Google Shape;5347;p6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348" name="Google Shape;5348;p60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349" name="Google Shape;5349;p60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60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1" name="Google Shape;5351;p60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352" name="Google Shape;5352;p60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60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4" name="Google Shape;5354;p60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355" name="Google Shape;5355;p60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60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60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60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60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60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1" name="Google Shape;5361;p60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362" name="Google Shape;5362;p60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60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4" name="Google Shape;5364;p60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365" name="Google Shape;5365;p60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60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60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60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60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60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60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60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3" name="Google Shape;5373;p60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374" name="Google Shape;5374;p60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60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6" name="Google Shape;5376;p60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377" name="Google Shape;5377;p60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60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9" name="Google Shape;5379;p60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380" name="Google Shape;5380;p60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60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2" name="Google Shape;5382;p60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383" name="Google Shape;5383;p60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60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85" name="Google Shape;5385;p60"/>
          <p:cNvSpPr/>
          <p:nvPr/>
        </p:nvSpPr>
        <p:spPr>
          <a:xfrm>
            <a:off x="7283043" y="1747658"/>
            <a:ext cx="331821" cy="332705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86" name="Google Shape;5386;p60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387" name="Google Shape;5387;p60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60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9" name="Google Shape;5389;p60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390" name="Google Shape;5390;p60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60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2" name="Google Shape;5392;p60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393" name="Google Shape;5393;p60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60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5" name="Google Shape;5395;p60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396" name="Google Shape;5396;p60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60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60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60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60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60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2" name="Google Shape;5402;p60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403" name="Google Shape;5403;p60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60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60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6" name="Google Shape;5406;p60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407" name="Google Shape;5407;p60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60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60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60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1" name="Google Shape;5411;p60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412" name="Google Shape;5412;p60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60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60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60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16" name="Google Shape;5416;p60"/>
          <p:cNvSpPr/>
          <p:nvPr/>
        </p:nvSpPr>
        <p:spPr>
          <a:xfrm>
            <a:off x="5632801" y="2523575"/>
            <a:ext cx="333590" cy="332705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17" name="Google Shape;5417;p60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418" name="Google Shape;5418;p60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60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60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21" name="Google Shape;5421;p60"/>
          <p:cNvSpPr/>
          <p:nvPr/>
        </p:nvSpPr>
        <p:spPr>
          <a:xfrm>
            <a:off x="1920983" y="1688671"/>
            <a:ext cx="330964" cy="330521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22" name="Google Shape;5422;p60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423" name="Google Shape;5423;p60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60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60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60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60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60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60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30" name="Google Shape;5430;p60"/>
          <p:cNvSpPr/>
          <p:nvPr/>
        </p:nvSpPr>
        <p:spPr>
          <a:xfrm>
            <a:off x="1913589" y="2503535"/>
            <a:ext cx="345752" cy="332705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1" name="Google Shape;5431;p60"/>
          <p:cNvSpPr/>
          <p:nvPr/>
        </p:nvSpPr>
        <p:spPr>
          <a:xfrm>
            <a:off x="3988517" y="1718054"/>
            <a:ext cx="332705" cy="33182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32" name="Google Shape;5432;p60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433" name="Google Shape;5433;p60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60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60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6" name="Google Shape;5436;p60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437" name="Google Shape;5437;p60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60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60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60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1" name="Google Shape;5441;p60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442" name="Google Shape;5442;p60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60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60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5" name="Google Shape;5445;p60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446" name="Google Shape;5446;p60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60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60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9" name="Google Shape;5449;p60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450" name="Google Shape;5450;p60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60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60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60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60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60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60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57" name="Google Shape;5457;p60"/>
          <p:cNvSpPr/>
          <p:nvPr/>
        </p:nvSpPr>
        <p:spPr>
          <a:xfrm>
            <a:off x="7303069" y="25431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8" name="Google Shape;5458;p60"/>
          <p:cNvSpPr/>
          <p:nvPr/>
        </p:nvSpPr>
        <p:spPr>
          <a:xfrm>
            <a:off x="2332159" y="169801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9" name="Google Shape;5459;p60"/>
          <p:cNvSpPr/>
          <p:nvPr/>
        </p:nvSpPr>
        <p:spPr>
          <a:xfrm>
            <a:off x="2481948" y="2096850"/>
            <a:ext cx="19184" cy="57524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0" name="Google Shape;5460;p60"/>
          <p:cNvSpPr/>
          <p:nvPr/>
        </p:nvSpPr>
        <p:spPr>
          <a:xfrm>
            <a:off x="2407924" y="2121367"/>
            <a:ext cx="51415" cy="36488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1" name="Google Shape;5461;p60"/>
          <p:cNvSpPr/>
          <p:nvPr/>
        </p:nvSpPr>
        <p:spPr>
          <a:xfrm>
            <a:off x="2526367" y="2123026"/>
            <a:ext cx="47932" cy="35686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62" name="Google Shape;5462;p60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463" name="Google Shape;5463;p60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60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60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6" name="Google Shape;5466;p60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467" name="Google Shape;5467;p60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60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60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60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60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2" name="Google Shape;5472;p60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473" name="Google Shape;5473;p60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60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5" name="Google Shape;5475;p60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476" name="Google Shape;5476;p60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60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60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60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60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60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82" name="Google Shape;5482;p60"/>
          <p:cNvSpPr/>
          <p:nvPr/>
        </p:nvSpPr>
        <p:spPr>
          <a:xfrm>
            <a:off x="6461002" y="1706500"/>
            <a:ext cx="330079" cy="33422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83" name="Google Shape;5483;p60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484" name="Google Shape;5484;p60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60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60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60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60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60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60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1" name="Google Shape;5491;p60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492" name="Google Shape;5492;p60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60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60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60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6" name="Google Shape;5496;p60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497" name="Google Shape;5497;p60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60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60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60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60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60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60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04" name="Google Shape;5504;p60"/>
          <p:cNvSpPr/>
          <p:nvPr/>
        </p:nvSpPr>
        <p:spPr>
          <a:xfrm>
            <a:off x="2744635" y="1688450"/>
            <a:ext cx="331821" cy="33182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05" name="Google Shape;5505;p60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506" name="Google Shape;5506;p60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60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60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60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10" name="Google Shape;5510;p60"/>
          <p:cNvSpPr/>
          <p:nvPr/>
        </p:nvSpPr>
        <p:spPr>
          <a:xfrm>
            <a:off x="2743336" y="2504724"/>
            <a:ext cx="334419" cy="331517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11" name="Google Shape;5511;p60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512" name="Google Shape;5512;p60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60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4" name="Google Shape;5514;p60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515" name="Google Shape;5515;p60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60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60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60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60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0" name="Google Shape;5520;p60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521" name="Google Shape;5521;p60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60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60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60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60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60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60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28" name="Google Shape;5528;p60"/>
          <p:cNvSpPr/>
          <p:nvPr/>
        </p:nvSpPr>
        <p:spPr>
          <a:xfrm>
            <a:off x="6887812" y="1708462"/>
            <a:ext cx="291767" cy="33096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29" name="Google Shape;5529;p60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530" name="Google Shape;5530;p60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60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60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60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4" name="Google Shape;5534;p60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535" name="Google Shape;5535;p60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60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60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60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39" name="Google Shape;5539;p60"/>
          <p:cNvSpPr/>
          <p:nvPr/>
        </p:nvSpPr>
        <p:spPr>
          <a:xfrm>
            <a:off x="7730211" y="2131705"/>
            <a:ext cx="331821" cy="33182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40" name="Google Shape;5540;p60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541" name="Google Shape;5541;p60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60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60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4" name="Google Shape;5544;p60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545" name="Google Shape;5545;p60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60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60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60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9" name="Google Shape;5549;p60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550" name="Google Shape;5550;p60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60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60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60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60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5" name="Google Shape;5555;p60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556" name="Google Shape;5556;p60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60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60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9" name="Google Shape;5559;p60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560" name="Google Shape;5560;p60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60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60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60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60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60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60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60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60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60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0" name="Google Shape;5570;p60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571" name="Google Shape;5571;p60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60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60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60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5" name="Google Shape;5575;p60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576" name="Google Shape;5576;p60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60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60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60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60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1" name="Google Shape;5581;p60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582" name="Google Shape;5582;p60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60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60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60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6" name="Google Shape;5586;p60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587" name="Google Shape;5587;p60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60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9" name="Google Shape;5589;p60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5590" name="Google Shape;5590;p60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60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60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60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60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5" name="Google Shape;5595;p60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5596" name="Google Shape;5596;p60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60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60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60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60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60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60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60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60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60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6" name="Google Shape;5606;p60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5607" name="Google Shape;5607;p60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60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9" name="Google Shape;5609;p60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5610" name="Google Shape;5610;p60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60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60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3" name="Google Shape;5613;p60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5614" name="Google Shape;5614;p60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60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60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60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60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60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60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60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60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3" name="Google Shape;5623;p60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5624" name="Google Shape;5624;p60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60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60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7" name="Google Shape;5627;p60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5628" name="Google Shape;5628;p60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60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60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60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2" name="Google Shape;5632;p60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5633" name="Google Shape;5633;p60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60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60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60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60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8" name="Google Shape;5638;p60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5639" name="Google Shape;5639;p60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60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60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60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60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4" name="Google Shape;5644;p60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5645" name="Google Shape;5645;p60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60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7" name="Google Shape;5647;p60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5648" name="Google Shape;5648;p60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60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60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60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60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3" name="Google Shape;5653;p60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5654" name="Google Shape;5654;p60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60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60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60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60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60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60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60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60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3" name="Google Shape;5663;p60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5664" name="Google Shape;5664;p60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60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60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60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60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60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60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60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60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60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60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5" name="Google Shape;5675;p60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5676" name="Google Shape;5676;p60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60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60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60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0" name="Google Shape;5680;p60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5681" name="Google Shape;5681;p60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60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60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60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60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60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7" name="Google Shape;5687;p60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5688" name="Google Shape;5688;p60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60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60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60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60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60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4" name="Google Shape;5694;p60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5695" name="Google Shape;5695;p60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60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60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60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60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60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60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60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3" name="Google Shape;5703;p60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5704" name="Google Shape;5704;p60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60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60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60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60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60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0" name="Google Shape;5710;p60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5711" name="Google Shape;5711;p60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60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60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60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5" name="Google Shape;5715;p60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5716" name="Google Shape;5716;p60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60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60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60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60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60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60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60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60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60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6" name="Google Shape;5726;p60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5727" name="Google Shape;5727;p60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60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60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60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60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60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3" name="Google Shape;5733;p60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5734" name="Google Shape;5734;p60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60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60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60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60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60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60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1" name="Google Shape;5741;p60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5742" name="Google Shape;5742;p60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60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60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60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60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60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60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60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60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60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60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3" name="Google Shape;5753;p60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5754" name="Google Shape;5754;p60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60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60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60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60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60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60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1" name="Google Shape;5761;p60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5762" name="Google Shape;5762;p60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60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60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60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60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60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60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60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60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60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60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60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60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5" name="Google Shape;5775;p60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5776" name="Google Shape;5776;p60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60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60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60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60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1" name="Google Shape;5781;p60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5782" name="Google Shape;5782;p60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60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60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60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60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7" name="Google Shape;5787;p60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5788" name="Google Shape;5788;p60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60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60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1" name="Google Shape;5791;p60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5792" name="Google Shape;5792;p60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60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4" name="Google Shape;5794;p60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5795" name="Google Shape;5795;p60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60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60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60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60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60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1" name="Google Shape;5801;p60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5802" name="Google Shape;5802;p60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60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60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5" name="Google Shape;5805;p60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5806" name="Google Shape;5806;p60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60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60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60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0" name="Google Shape;5810;p60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5811" name="Google Shape;5811;p60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60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60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60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60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60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60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60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60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60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1" name="Google Shape;5821;p60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5822" name="Google Shape;5822;p60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60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60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60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60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60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8" name="Google Shape;5828;p60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5829" name="Google Shape;5829;p60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60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60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60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60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60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5" name="Google Shape;5835;p60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5836" name="Google Shape;5836;p60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60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60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60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60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60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2" name="Google Shape;5842;p60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5843" name="Google Shape;5843;p60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60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60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60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7" name="Google Shape;5847;p60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5848" name="Google Shape;5848;p60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60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60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1" name="Google Shape;5851;p60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5852" name="Google Shape;5852;p60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60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60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60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60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60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8" name="Google Shape;5858;p60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5859" name="Google Shape;5859;p60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60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60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60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3" name="Google Shape;5863;p60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5864" name="Google Shape;5864;p60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60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60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7" name="Google Shape;5867;p60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5868" name="Google Shape;5868;p60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60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60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871" name="Google Shape;5871;p60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5872" name="Google Shape;5872;p60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5873" name="Google Shape;5873;p60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60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60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60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60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5881" name="Shape 5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2" name="Google Shape;5882;p6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-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5883" name="Google Shape;5883;p61"/>
          <p:cNvSpPr/>
          <p:nvPr/>
        </p:nvSpPr>
        <p:spPr>
          <a:xfrm>
            <a:off x="1179006" y="1683910"/>
            <a:ext cx="297772" cy="343672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4" name="Google Shape;5884;p61"/>
          <p:cNvSpPr/>
          <p:nvPr/>
        </p:nvSpPr>
        <p:spPr>
          <a:xfrm>
            <a:off x="1151710" y="2099169"/>
            <a:ext cx="352365" cy="311637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5" name="Google Shape;5885;p61"/>
          <p:cNvSpPr/>
          <p:nvPr/>
        </p:nvSpPr>
        <p:spPr>
          <a:xfrm>
            <a:off x="1159373" y="2477627"/>
            <a:ext cx="337038" cy="343537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6" name="Google Shape;5886;p61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5887" name="Google Shape;5887;p61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61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61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61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1" name="Google Shape;5891;p61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5892" name="Google Shape;5892;p61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61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4" name="Google Shape;5894;p61"/>
          <p:cNvSpPr/>
          <p:nvPr/>
        </p:nvSpPr>
        <p:spPr>
          <a:xfrm>
            <a:off x="3118588" y="2277702"/>
            <a:ext cx="0" cy="27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5" name="Google Shape;5895;p61"/>
          <p:cNvSpPr/>
          <p:nvPr/>
        </p:nvSpPr>
        <p:spPr>
          <a:xfrm>
            <a:off x="3150235" y="2503353"/>
            <a:ext cx="346380" cy="343564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6" name="Google Shape;5896;p61"/>
          <p:cNvSpPr/>
          <p:nvPr/>
        </p:nvSpPr>
        <p:spPr>
          <a:xfrm>
            <a:off x="5251993" y="1681364"/>
            <a:ext cx="213309" cy="342995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7" name="Google Shape;5897;p61"/>
          <p:cNvSpPr/>
          <p:nvPr/>
        </p:nvSpPr>
        <p:spPr>
          <a:xfrm>
            <a:off x="5207637" y="2076991"/>
            <a:ext cx="302023" cy="344918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8" name="Google Shape;5898;p61"/>
          <p:cNvSpPr/>
          <p:nvPr/>
        </p:nvSpPr>
        <p:spPr>
          <a:xfrm>
            <a:off x="5185478" y="2476192"/>
            <a:ext cx="342995" cy="344133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9" name="Google Shape;5899;p61"/>
          <p:cNvSpPr/>
          <p:nvPr/>
        </p:nvSpPr>
        <p:spPr>
          <a:xfrm>
            <a:off x="7226080" y="1681581"/>
            <a:ext cx="344701" cy="342562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0" name="Google Shape;5900;p61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5901" name="Google Shape;5901;p61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61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61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4" name="Google Shape;5904;p61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5905" name="Google Shape;5905;p61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61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7" name="Google Shape;5907;p61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5908" name="Google Shape;5908;p61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61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61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61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61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13" name="Google Shape;5913;p61"/>
          <p:cNvSpPr/>
          <p:nvPr/>
        </p:nvSpPr>
        <p:spPr>
          <a:xfrm>
            <a:off x="3566893" y="1707387"/>
            <a:ext cx="345541" cy="343185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4" name="Google Shape;5914;p61"/>
          <p:cNvSpPr/>
          <p:nvPr/>
        </p:nvSpPr>
        <p:spPr>
          <a:xfrm>
            <a:off x="3558112" y="2135211"/>
            <a:ext cx="349819" cy="29265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5" name="Google Shape;5915;p61"/>
          <p:cNvSpPr/>
          <p:nvPr/>
        </p:nvSpPr>
        <p:spPr>
          <a:xfrm>
            <a:off x="3566880" y="2503353"/>
            <a:ext cx="345568" cy="342643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6" name="Google Shape;5916;p61"/>
          <p:cNvSpPr/>
          <p:nvPr/>
        </p:nvSpPr>
        <p:spPr>
          <a:xfrm>
            <a:off x="5641131" y="1681364"/>
            <a:ext cx="247457" cy="34128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7" name="Google Shape;5917;p61"/>
          <p:cNvSpPr/>
          <p:nvPr/>
        </p:nvSpPr>
        <p:spPr>
          <a:xfrm>
            <a:off x="5537185" y="2402239"/>
            <a:ext cx="27" cy="27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18" name="Google Shape;5918;p61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5919" name="Google Shape;5919;p61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61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1" name="Google Shape;5921;p61"/>
          <p:cNvSpPr/>
          <p:nvPr/>
        </p:nvSpPr>
        <p:spPr>
          <a:xfrm>
            <a:off x="5589971" y="2504625"/>
            <a:ext cx="344674" cy="29265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2" name="Google Shape;5922;p61"/>
          <p:cNvSpPr/>
          <p:nvPr/>
        </p:nvSpPr>
        <p:spPr>
          <a:xfrm>
            <a:off x="7264898" y="2067188"/>
            <a:ext cx="267063" cy="345324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23" name="Google Shape;5923;p61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5924" name="Google Shape;5924;p61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61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61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61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8" name="Google Shape;5928;p61"/>
          <p:cNvSpPr/>
          <p:nvPr/>
        </p:nvSpPr>
        <p:spPr>
          <a:xfrm>
            <a:off x="1956643" y="2080620"/>
            <a:ext cx="298638" cy="342995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9" name="Google Shape;5929;p61"/>
          <p:cNvSpPr/>
          <p:nvPr/>
        </p:nvSpPr>
        <p:spPr>
          <a:xfrm>
            <a:off x="1935918" y="2478467"/>
            <a:ext cx="340450" cy="342833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0" name="Google Shape;5930;p61"/>
          <p:cNvSpPr/>
          <p:nvPr/>
        </p:nvSpPr>
        <p:spPr>
          <a:xfrm>
            <a:off x="3971588" y="1715484"/>
            <a:ext cx="343862" cy="313126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1" name="Google Shape;5931;p61"/>
          <p:cNvSpPr/>
          <p:nvPr/>
        </p:nvSpPr>
        <p:spPr>
          <a:xfrm>
            <a:off x="3969029" y="2104503"/>
            <a:ext cx="348980" cy="343862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2" name="Google Shape;5932;p61"/>
          <p:cNvSpPr/>
          <p:nvPr/>
        </p:nvSpPr>
        <p:spPr>
          <a:xfrm>
            <a:off x="3969428" y="2502242"/>
            <a:ext cx="343862" cy="343835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3" name="Google Shape;5933;p61"/>
          <p:cNvSpPr/>
          <p:nvPr/>
        </p:nvSpPr>
        <p:spPr>
          <a:xfrm>
            <a:off x="5996142" y="1678575"/>
            <a:ext cx="344701" cy="345568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34" name="Google Shape;5934;p61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5935" name="Google Shape;5935;p61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61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7" name="Google Shape;5937;p61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5938" name="Google Shape;5938;p61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61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0" name="Google Shape;5940;p61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5941" name="Google Shape;5941;p61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61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3" name="Google Shape;5943;p61"/>
          <p:cNvSpPr/>
          <p:nvPr/>
        </p:nvSpPr>
        <p:spPr>
          <a:xfrm>
            <a:off x="2340638" y="1683287"/>
            <a:ext cx="345541" cy="342779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4" name="Google Shape;5944;p61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5945" name="Google Shape;5945;p61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61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7" name="Google Shape;5947;p61"/>
          <p:cNvSpPr/>
          <p:nvPr/>
        </p:nvSpPr>
        <p:spPr>
          <a:xfrm>
            <a:off x="2339352" y="2477627"/>
            <a:ext cx="348113" cy="34527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8" name="Google Shape;5948;p61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5949" name="Google Shape;5949;p61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61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61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61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3" name="Google Shape;5953;p61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5954" name="Google Shape;5954;p61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61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61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61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8" name="Google Shape;5958;p61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5959" name="Google Shape;5959;p61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61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1" name="Google Shape;5961;p61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5962" name="Google Shape;5962;p61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61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64" name="Google Shape;5964;p61"/>
          <p:cNvSpPr/>
          <p:nvPr/>
        </p:nvSpPr>
        <p:spPr>
          <a:xfrm>
            <a:off x="6402341" y="2077749"/>
            <a:ext cx="344701" cy="34416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5" name="Google Shape;5965;p61"/>
          <p:cNvSpPr/>
          <p:nvPr/>
        </p:nvSpPr>
        <p:spPr>
          <a:xfrm>
            <a:off x="6476011" y="2474757"/>
            <a:ext cx="202233" cy="344701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66" name="Google Shape;5966;p61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5967" name="Google Shape;5967;p61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61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61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61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61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72" name="Google Shape;5972;p61"/>
          <p:cNvSpPr/>
          <p:nvPr/>
        </p:nvSpPr>
        <p:spPr>
          <a:xfrm>
            <a:off x="2740694" y="1681581"/>
            <a:ext cx="348113" cy="343835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73" name="Google Shape;5973;p61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5974" name="Google Shape;5974;p61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61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6" name="Google Shape;5976;p61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5977" name="Google Shape;5977;p61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61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61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0" name="Google Shape;5980;p61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5981" name="Google Shape;5981;p61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61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3" name="Google Shape;5983;p61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5984" name="Google Shape;5984;p61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61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86" name="Google Shape;5986;p61"/>
          <p:cNvSpPr/>
          <p:nvPr/>
        </p:nvSpPr>
        <p:spPr>
          <a:xfrm>
            <a:off x="4781825" y="2505086"/>
            <a:ext cx="342156" cy="343401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87" name="Google Shape;5987;p61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5988" name="Google Shape;5988;p61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61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61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1" name="Google Shape;5991;p61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5992" name="Google Shape;5992;p61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61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61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61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61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97" name="Google Shape;5997;p61"/>
          <p:cNvSpPr/>
          <p:nvPr/>
        </p:nvSpPr>
        <p:spPr>
          <a:xfrm>
            <a:off x="6800769" y="2473918"/>
            <a:ext cx="354938" cy="344701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8" name="Google Shape;5998;p61"/>
          <p:cNvSpPr/>
          <p:nvPr/>
        </p:nvSpPr>
        <p:spPr>
          <a:xfrm>
            <a:off x="7689189" y="2106209"/>
            <a:ext cx="247457" cy="343862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9" name="Google Shape;5999;p61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000" name="Google Shape;6000;p61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61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61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3" name="Google Shape;6003;p61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004" name="Google Shape;6004;p61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61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61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7" name="Google Shape;6007;p61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008" name="Google Shape;6008;p61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61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61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1" name="Google Shape;6011;p61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012" name="Google Shape;6012;p61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61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61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61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6" name="Google Shape;6016;p61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017" name="Google Shape;6017;p61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61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61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20" name="Google Shape;6020;p61"/>
          <p:cNvSpPr/>
          <p:nvPr/>
        </p:nvSpPr>
        <p:spPr>
          <a:xfrm>
            <a:off x="3150976" y="3880708"/>
            <a:ext cx="345541" cy="335305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21" name="Google Shape;6021;p61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022" name="Google Shape;6022;p61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61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4" name="Google Shape;6024;p61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025" name="Google Shape;6025;p61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61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27" name="Google Shape;6027;p61"/>
          <p:cNvSpPr/>
          <p:nvPr/>
        </p:nvSpPr>
        <p:spPr>
          <a:xfrm>
            <a:off x="5190130" y="3854252"/>
            <a:ext cx="337038" cy="34386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8" name="Google Shape;6028;p61"/>
          <p:cNvSpPr/>
          <p:nvPr/>
        </p:nvSpPr>
        <p:spPr>
          <a:xfrm>
            <a:off x="7226933" y="3048267"/>
            <a:ext cx="342995" cy="341723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29" name="Google Shape;6029;p61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030" name="Google Shape;6030;p61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61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61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61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4" name="Google Shape;6034;p61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035" name="Google Shape;6035;p61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61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37" name="Google Shape;6037;p61"/>
          <p:cNvSpPr/>
          <p:nvPr/>
        </p:nvSpPr>
        <p:spPr>
          <a:xfrm>
            <a:off x="1545460" y="3851706"/>
            <a:ext cx="344674" cy="342995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38" name="Google Shape;6038;p61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039" name="Google Shape;6039;p61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61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61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61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61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61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5" name="Google Shape;6045;p61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046" name="Google Shape;6046;p61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61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61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61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61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61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61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3" name="Google Shape;6053;p61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054" name="Google Shape;6054;p61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61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6" name="Google Shape;6056;p61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057" name="Google Shape;6057;p61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61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61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61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1" name="Google Shape;6061;p61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062" name="Google Shape;6062;p61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61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61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5" name="Google Shape;6065;p61"/>
          <p:cNvSpPr/>
          <p:nvPr/>
        </p:nvSpPr>
        <p:spPr>
          <a:xfrm>
            <a:off x="5593363" y="3908004"/>
            <a:ext cx="342995" cy="290108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6" name="Google Shape;6066;p61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067" name="Google Shape;6067;p61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61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9" name="Google Shape;6069;p61"/>
          <p:cNvSpPr/>
          <p:nvPr/>
        </p:nvSpPr>
        <p:spPr>
          <a:xfrm>
            <a:off x="1937024" y="3058286"/>
            <a:ext cx="337877" cy="342481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0" name="Google Shape;6070;p61"/>
          <p:cNvSpPr/>
          <p:nvPr/>
        </p:nvSpPr>
        <p:spPr>
          <a:xfrm>
            <a:off x="1960055" y="3454996"/>
            <a:ext cx="291814" cy="344701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71" name="Google Shape;6071;p61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072" name="Google Shape;6072;p61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61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4" name="Google Shape;6074;p61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075" name="Google Shape;6075;p61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61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61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61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9" name="Google Shape;6079;p61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080" name="Google Shape;6080;p61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61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61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3" name="Google Shape;6083;p61"/>
          <p:cNvSpPr/>
          <p:nvPr/>
        </p:nvSpPr>
        <p:spPr>
          <a:xfrm>
            <a:off x="3975433" y="3873803"/>
            <a:ext cx="336171" cy="344783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84" name="Google Shape;6084;p61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085" name="Google Shape;6085;p61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61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61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8" name="Google Shape;6088;p61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089" name="Google Shape;6089;p61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61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61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61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3" name="Google Shape;6093;p61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094" name="Google Shape;6094;p61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61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6" name="Google Shape;6096;p61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097" name="Google Shape;6097;p61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61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9" name="Google Shape;6099;p61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100" name="Google Shape;6100;p61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61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61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61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61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5" name="Google Shape;6105;p61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106" name="Google Shape;6106;p61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61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61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61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10" name="Google Shape;6110;p61"/>
          <p:cNvSpPr/>
          <p:nvPr/>
        </p:nvSpPr>
        <p:spPr>
          <a:xfrm>
            <a:off x="2341058" y="3853412"/>
            <a:ext cx="344701" cy="34237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1" name="Google Shape;6111;p61"/>
          <p:cNvSpPr/>
          <p:nvPr/>
        </p:nvSpPr>
        <p:spPr>
          <a:xfrm>
            <a:off x="4345433" y="3079625"/>
            <a:ext cx="406985" cy="34212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12" name="Google Shape;6112;p61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113" name="Google Shape;6113;p61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61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5" name="Google Shape;6115;p61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116" name="Google Shape;6116;p61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61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8" name="Google Shape;6118;p61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119" name="Google Shape;6119;p61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61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1" name="Google Shape;6121;p61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122" name="Google Shape;6122;p61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61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61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61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61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61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61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61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0" name="Google Shape;6130;p61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131" name="Google Shape;6131;p61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61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33" name="Google Shape;6133;p61"/>
          <p:cNvSpPr/>
          <p:nvPr/>
        </p:nvSpPr>
        <p:spPr>
          <a:xfrm>
            <a:off x="7635018" y="3054035"/>
            <a:ext cx="355804" cy="343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34" name="Google Shape;6134;p61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135" name="Google Shape;6135;p61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61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7" name="Google Shape;6137;p61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138" name="Google Shape;6138;p61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61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0" name="Google Shape;6140;p61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141" name="Google Shape;6141;p61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61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61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4" name="Google Shape;6144;p61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145" name="Google Shape;6145;p61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61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47" name="Google Shape;6147;p61"/>
          <p:cNvSpPr/>
          <p:nvPr/>
        </p:nvSpPr>
        <p:spPr>
          <a:xfrm>
            <a:off x="4809895" y="3478041"/>
            <a:ext cx="292654" cy="342995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48" name="Google Shape;6148;p61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149" name="Google Shape;6149;p61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61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61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2" name="Google Shape;6152;p61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153" name="Google Shape;6153;p61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61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5" name="Google Shape;6155;p61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156" name="Google Shape;6156;p61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61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8" name="Google Shape;6158;p61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159" name="Google Shape;6159;p61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61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61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62" name="Google Shape;6162;p61"/>
          <p:cNvSpPr/>
          <p:nvPr/>
        </p:nvSpPr>
        <p:spPr>
          <a:xfrm>
            <a:off x="7689623" y="3472923"/>
            <a:ext cx="246590" cy="34212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6166" name="Shape 6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7" name="Google Shape;6167;p6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168" name="Google Shape;6168;p62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169" name="Google Shape;6169;p62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62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1" name="Google Shape;6171;p62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172" name="Google Shape;6172;p62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62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62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5" name="Google Shape;6175;p62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176" name="Google Shape;6176;p62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62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62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62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62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1" name="Google Shape;6181;p62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182" name="Google Shape;6182;p62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62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62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62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86" name="Google Shape;6186;p62"/>
          <p:cNvSpPr/>
          <p:nvPr/>
        </p:nvSpPr>
        <p:spPr>
          <a:xfrm>
            <a:off x="3138320" y="2107301"/>
            <a:ext cx="334919" cy="336896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87" name="Google Shape;6187;p62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188" name="Google Shape;6188;p62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62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62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1" name="Google Shape;6191;p62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192" name="Google Shape;6192;p62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62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62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5" name="Google Shape;6195;p62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196" name="Google Shape;6196;p62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62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98" name="Google Shape;6198;p62"/>
          <p:cNvSpPr/>
          <p:nvPr/>
        </p:nvSpPr>
        <p:spPr>
          <a:xfrm>
            <a:off x="5239142" y="2503695"/>
            <a:ext cx="336724" cy="333114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99" name="Google Shape;6199;p62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200" name="Google Shape;6200;p62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62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62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03" name="Google Shape;6203;p62"/>
          <p:cNvSpPr/>
          <p:nvPr/>
        </p:nvSpPr>
        <p:spPr>
          <a:xfrm>
            <a:off x="1446666" y="2108290"/>
            <a:ext cx="336724" cy="334919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04" name="Google Shape;6204;p62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205" name="Google Shape;6205;p62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62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62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62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9" name="Google Shape;6209;p62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210" name="Google Shape;6210;p62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62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62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62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4" name="Google Shape;6214;p62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215" name="Google Shape;6215;p62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62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62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8" name="Google Shape;6218;p62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219" name="Google Shape;6219;p62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62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1" name="Google Shape;6221;p62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222" name="Google Shape;6222;p62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62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24" name="Google Shape;6224;p62"/>
          <p:cNvSpPr/>
          <p:nvPr/>
        </p:nvSpPr>
        <p:spPr>
          <a:xfrm>
            <a:off x="5686661" y="2108734"/>
            <a:ext cx="294318" cy="334031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25" name="Google Shape;6225;p62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226" name="Google Shape;6226;p62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62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28" name="Google Shape;6228;p62"/>
          <p:cNvSpPr/>
          <p:nvPr/>
        </p:nvSpPr>
        <p:spPr>
          <a:xfrm>
            <a:off x="7352389" y="2108275"/>
            <a:ext cx="336724" cy="33494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29" name="Google Shape;6229;p62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230" name="Google Shape;6230;p62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62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62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3" name="Google Shape;6233;p62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234" name="Google Shape;6234;p62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62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62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62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8" name="Google Shape;6238;p62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239" name="Google Shape;6239;p62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62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62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62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3" name="Google Shape;6243;p62"/>
          <p:cNvSpPr/>
          <p:nvPr/>
        </p:nvSpPr>
        <p:spPr>
          <a:xfrm>
            <a:off x="3984873" y="1681852"/>
            <a:ext cx="319561" cy="335607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44" name="Google Shape;6244;p62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245" name="Google Shape;6245;p62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62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62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8" name="Google Shape;6248;p62"/>
          <p:cNvSpPr/>
          <p:nvPr/>
        </p:nvSpPr>
        <p:spPr>
          <a:xfrm>
            <a:off x="3976291" y="2501876"/>
            <a:ext cx="336724" cy="336753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49" name="Google Shape;6249;p62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250" name="Google Shape;6250;p62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62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62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62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62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62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62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62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62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62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62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1" name="Google Shape;6261;p62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262" name="Google Shape;6262;p62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62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62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65" name="Google Shape;6265;p62"/>
          <p:cNvSpPr/>
          <p:nvPr/>
        </p:nvSpPr>
        <p:spPr>
          <a:xfrm>
            <a:off x="6085979" y="2501890"/>
            <a:ext cx="339446" cy="336724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6" name="Google Shape;6266;p62"/>
          <p:cNvSpPr/>
          <p:nvPr/>
        </p:nvSpPr>
        <p:spPr>
          <a:xfrm>
            <a:off x="7353292" y="2503237"/>
            <a:ext cx="334919" cy="334031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67" name="Google Shape;6267;p62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268" name="Google Shape;6268;p62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62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62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1" name="Google Shape;6271;p62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272" name="Google Shape;6272;p62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62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62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5" name="Google Shape;6275;p62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276" name="Google Shape;6276;p62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62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62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9" name="Google Shape;6279;p62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280" name="Google Shape;6280;p62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62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82" name="Google Shape;6282;p62"/>
          <p:cNvSpPr/>
          <p:nvPr/>
        </p:nvSpPr>
        <p:spPr>
          <a:xfrm>
            <a:off x="4401325" y="2108748"/>
            <a:ext cx="334919" cy="334002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3" name="Google Shape;6283;p62"/>
          <p:cNvSpPr/>
          <p:nvPr/>
        </p:nvSpPr>
        <p:spPr>
          <a:xfrm>
            <a:off x="4400867" y="2502778"/>
            <a:ext cx="335836" cy="33494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84" name="Google Shape;6284;p62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285" name="Google Shape;6285;p62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62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62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62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62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62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62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62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62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62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62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6" name="Google Shape;6296;p62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297" name="Google Shape;6297;p62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62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62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0" name="Google Shape;6300;p62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301" name="Google Shape;6301;p62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62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62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62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05" name="Google Shape;6305;p62"/>
          <p:cNvSpPr/>
          <p:nvPr/>
        </p:nvSpPr>
        <p:spPr>
          <a:xfrm>
            <a:off x="7777937" y="1683098"/>
            <a:ext cx="335836" cy="333114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06" name="Google Shape;6306;p62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307" name="Google Shape;6307;p62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62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9" name="Google Shape;6309;p62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310" name="Google Shape;6310;p62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62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62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62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62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5" name="Google Shape;6315;p62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316" name="Google Shape;6316;p62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62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62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62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20" name="Google Shape;6320;p62"/>
          <p:cNvSpPr/>
          <p:nvPr/>
        </p:nvSpPr>
        <p:spPr>
          <a:xfrm>
            <a:off x="4825013" y="1682196"/>
            <a:ext cx="334031" cy="334919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1" name="Google Shape;6321;p62"/>
          <p:cNvSpPr/>
          <p:nvPr/>
        </p:nvSpPr>
        <p:spPr>
          <a:xfrm>
            <a:off x="4825013" y="2108748"/>
            <a:ext cx="334031" cy="334002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2" name="Google Shape;6322;p62"/>
          <p:cNvSpPr/>
          <p:nvPr/>
        </p:nvSpPr>
        <p:spPr>
          <a:xfrm>
            <a:off x="4816446" y="250290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3" name="Google Shape;6323;p62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324" name="Google Shape;6324;p62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62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6" name="Google Shape;6326;p62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327" name="Google Shape;6327;p62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62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62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62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1" name="Google Shape;6331;p62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332" name="Google Shape;6332;p62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62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62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5" name="Google Shape;6335;p62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336" name="Google Shape;6336;p62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62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62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9" name="Google Shape;6339;p62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340" name="Google Shape;6340;p62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62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62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62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62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62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62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7" name="Google Shape;6347;p62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348" name="Google Shape;6348;p62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62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62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62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62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62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62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5" name="Google Shape;6355;p62"/>
          <p:cNvSpPr/>
          <p:nvPr/>
        </p:nvSpPr>
        <p:spPr>
          <a:xfrm>
            <a:off x="1024325" y="3885087"/>
            <a:ext cx="335836" cy="334031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56" name="Google Shape;6356;p62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357" name="Google Shape;6357;p62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62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62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62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62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2" name="Google Shape;6362;p62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363" name="Google Shape;6363;p62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62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62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62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62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8" name="Google Shape;6368;p62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369" name="Google Shape;6369;p62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62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62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2" name="Google Shape;6372;p62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373" name="Google Shape;6373;p62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62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62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62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77" name="Google Shape;6377;p62"/>
          <p:cNvSpPr/>
          <p:nvPr/>
        </p:nvSpPr>
        <p:spPr>
          <a:xfrm>
            <a:off x="5235975" y="3473306"/>
            <a:ext cx="343056" cy="335177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8" name="Google Shape;6378;p62"/>
          <p:cNvSpPr/>
          <p:nvPr/>
        </p:nvSpPr>
        <p:spPr>
          <a:xfrm>
            <a:off x="5240488" y="3884643"/>
            <a:ext cx="334031" cy="334919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79" name="Google Shape;6379;p62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380" name="Google Shape;6380;p62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62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62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62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62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5" name="Google Shape;6385;p62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386" name="Google Shape;6386;p62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62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62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62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62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62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62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3" name="Google Shape;6393;p62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394" name="Google Shape;6394;p62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62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62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7" name="Google Shape;6397;p62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398" name="Google Shape;6398;p62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62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62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62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62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62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62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62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6" name="Google Shape;6406;p62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407" name="Google Shape;6407;p62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62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62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62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62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62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62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4" name="Google Shape;6414;p62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415" name="Google Shape;6415;p62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62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7" name="Google Shape;6417;p62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418" name="Google Shape;6418;p62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62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62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62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62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62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62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62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62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62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8" name="Google Shape;6428;p62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429" name="Google Shape;6429;p62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62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62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62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3" name="Google Shape;6433;p62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434" name="Google Shape;6434;p62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62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62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62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62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62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62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1" name="Google Shape;6441;p62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442" name="Google Shape;6442;p62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62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62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5" name="Google Shape;6445;p62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446" name="Google Shape;6446;p62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62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62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62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62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62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2" name="Google Shape;6452;p62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453" name="Google Shape;6453;p62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62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62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62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7" name="Google Shape;6457;p62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458" name="Google Shape;6458;p62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62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0" name="Google Shape;6460;p62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461" name="Google Shape;6461;p62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62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3" name="Google Shape;6463;p62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464" name="Google Shape;6464;p62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62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62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62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62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62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62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1" name="Google Shape;6471;p62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472" name="Google Shape;6472;p62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62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62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62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62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7" name="Google Shape;6477;p62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478" name="Google Shape;6478;p62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62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62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62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2" name="Google Shape;6482;p62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483" name="Google Shape;6483;p62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62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62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62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7" name="Google Shape;6487;p62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488" name="Google Shape;6488;p62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62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62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62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2" name="Google Shape;6492;p62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493" name="Google Shape;6493;p62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62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5" name="Google Shape;6495;p62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496" name="Google Shape;6496;p62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62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62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62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62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1" name="Google Shape;6501;p62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502" name="Google Shape;6502;p62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62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62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62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62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62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62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9" name="Google Shape;6509;p62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510" name="Google Shape;6510;p62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62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62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13" name="Google Shape;6513;p62"/>
          <p:cNvSpPr/>
          <p:nvPr/>
        </p:nvSpPr>
        <p:spPr>
          <a:xfrm>
            <a:off x="2293583" y="3885101"/>
            <a:ext cx="334031" cy="334002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14" name="Google Shape;6514;p62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515" name="Google Shape;6515;p62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62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62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62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62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0" name="Google Shape;6520;p62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521" name="Google Shape;6521;p62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62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62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62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62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6" name="Google Shape;6526;p62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527" name="Google Shape;6527;p62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62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62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62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62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62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62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62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62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6" name="Google Shape;6536;p62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537" name="Google Shape;6537;p62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62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62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62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62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62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62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62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5" name="Google Shape;6545;p62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546" name="Google Shape;6546;p62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62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62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62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0" name="Google Shape;6550;p62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551" name="Google Shape;6551;p62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62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3" name="Google Shape;6553;p62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554" name="Google Shape;6554;p62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62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62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62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62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62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0" name="Google Shape;6560;p62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561" name="Google Shape;6561;p62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62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62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62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5" name="Google Shape;6565;p62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566" name="Google Shape;6566;p62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62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62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9" name="Google Shape;6569;p62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570" name="Google Shape;6570;p62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62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62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62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62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62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62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7" name="Google Shape;6577;p62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578" name="Google Shape;6578;p62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62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0" name="Google Shape;6580;p62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581" name="Google Shape;6581;p62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62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3" name="Google Shape;6583;p62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584" name="Google Shape;6584;p62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62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6" name="Google Shape;6586;p62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587" name="Google Shape;6587;p62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62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62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62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62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62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62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4" name="Google Shape;6594;p62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6595" name="Google Shape;6595;p62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62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7" name="Google Shape;6597;p62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6598" name="Google Shape;6598;p62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62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0" name="Google Shape;6600;p62"/>
          <p:cNvSpPr/>
          <p:nvPr/>
        </p:nvSpPr>
        <p:spPr>
          <a:xfrm>
            <a:off x="7778396" y="3473879"/>
            <a:ext cx="334919" cy="334031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01" name="Google Shape;6601;p62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6602" name="Google Shape;6602;p62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62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62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6608" name="Shape 6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9" name="Google Shape;6609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610" name="Google Shape;6610;p63"/>
          <p:cNvSpPr/>
          <p:nvPr/>
        </p:nvSpPr>
        <p:spPr>
          <a:xfrm>
            <a:off x="1023243" y="1707705"/>
            <a:ext cx="334010" cy="297513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11" name="Google Shape;6611;p63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6612" name="Google Shape;6612;p63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63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4" name="Google Shape;6614;p63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6615" name="Google Shape;6615;p63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63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63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8" name="Google Shape;6618;p63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6619" name="Google Shape;6619;p63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63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63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63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63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4" name="Google Shape;6624;p63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6625" name="Google Shape;6625;p63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63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63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63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63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0" name="Google Shape;6630;p63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6631" name="Google Shape;6631;p63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63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63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63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63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63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63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63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63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63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63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63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3" name="Google Shape;6643;p63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6644" name="Google Shape;6644;p63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63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6" name="Google Shape;6646;p63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6647" name="Google Shape;6647;p63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63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63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63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51" name="Google Shape;6651;p63"/>
          <p:cNvSpPr/>
          <p:nvPr/>
        </p:nvSpPr>
        <p:spPr>
          <a:xfrm>
            <a:off x="5270019" y="2529305"/>
            <a:ext cx="274332" cy="334915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52" name="Google Shape;6652;p63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6653" name="Google Shape;6653;p63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63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63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63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63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63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59" name="Google Shape;6659;p63"/>
          <p:cNvSpPr/>
          <p:nvPr/>
        </p:nvSpPr>
        <p:spPr>
          <a:xfrm>
            <a:off x="1457848" y="1689004"/>
            <a:ext cx="297513" cy="334915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0" name="Google Shape;6660;p63"/>
          <p:cNvSpPr/>
          <p:nvPr/>
        </p:nvSpPr>
        <p:spPr>
          <a:xfrm>
            <a:off x="1437367" y="2112159"/>
            <a:ext cx="338477" cy="334689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1" name="Google Shape;6661;p63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6662" name="Google Shape;6662;p63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63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63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63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63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7" name="Google Shape;6667;p63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6668" name="Google Shape;6668;p63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63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63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63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63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63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63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63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6" name="Google Shape;6676;p63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6677" name="Google Shape;6677;p63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63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9" name="Google Shape;6679;p63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6680" name="Google Shape;6680;p63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63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63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3" name="Google Shape;6683;p63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6684" name="Google Shape;6684;p63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63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6" name="Google Shape;6686;p63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6687" name="Google Shape;6687;p63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63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63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63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63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63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63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4" name="Google Shape;6694;p63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6695" name="Google Shape;6695;p63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63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7" name="Google Shape;6697;p63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6698" name="Google Shape;6698;p63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63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63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1" name="Google Shape;6701;p63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6702" name="Google Shape;6702;p63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63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4" name="Google Shape;6704;p63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6705" name="Google Shape;6705;p63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63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63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08" name="Google Shape;6708;p63"/>
          <p:cNvSpPr/>
          <p:nvPr/>
        </p:nvSpPr>
        <p:spPr>
          <a:xfrm>
            <a:off x="1862126" y="2535765"/>
            <a:ext cx="335819" cy="321995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9" name="Google Shape;6709;p63"/>
          <p:cNvSpPr/>
          <p:nvPr/>
        </p:nvSpPr>
        <p:spPr>
          <a:xfrm>
            <a:off x="3971900" y="1689004"/>
            <a:ext cx="334915" cy="334915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10" name="Google Shape;6710;p63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6711" name="Google Shape;6711;p63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63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63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63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63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63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17" name="Google Shape;6717;p63"/>
          <p:cNvSpPr/>
          <p:nvPr/>
        </p:nvSpPr>
        <p:spPr>
          <a:xfrm>
            <a:off x="3969681" y="2529419"/>
            <a:ext cx="339353" cy="334689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18" name="Google Shape;6718;p63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6719" name="Google Shape;6719;p63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63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63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2" name="Google Shape;6722;p63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6723" name="Google Shape;6723;p63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63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25" name="Google Shape;6725;p63"/>
          <p:cNvSpPr/>
          <p:nvPr/>
        </p:nvSpPr>
        <p:spPr>
          <a:xfrm>
            <a:off x="6078108" y="2530083"/>
            <a:ext cx="352725" cy="33336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26" name="Google Shape;6726;p63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6727" name="Google Shape;6727;p63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63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63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0" name="Google Shape;6730;p63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6731" name="Google Shape;6731;p63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63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3" name="Google Shape;6733;p63"/>
          <p:cNvSpPr/>
          <p:nvPr/>
        </p:nvSpPr>
        <p:spPr>
          <a:xfrm>
            <a:off x="2325643" y="2112470"/>
            <a:ext cx="257427" cy="334067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4" name="Google Shape;6734;p63"/>
          <p:cNvSpPr/>
          <p:nvPr/>
        </p:nvSpPr>
        <p:spPr>
          <a:xfrm>
            <a:off x="2286461" y="2529305"/>
            <a:ext cx="335791" cy="334915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5" name="Google Shape;6735;p63"/>
          <p:cNvSpPr/>
          <p:nvPr/>
        </p:nvSpPr>
        <p:spPr>
          <a:xfrm>
            <a:off x="4415734" y="1689895"/>
            <a:ext cx="304638" cy="333134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36" name="Google Shape;6736;p63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6737" name="Google Shape;6737;p63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63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9" name="Google Shape;6739;p63"/>
          <p:cNvSpPr/>
          <p:nvPr/>
        </p:nvSpPr>
        <p:spPr>
          <a:xfrm>
            <a:off x="4400157" y="2529687"/>
            <a:ext cx="335791" cy="334151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0" name="Google Shape;6740;p63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6741" name="Google Shape;6741;p63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63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43" name="Google Shape;6743;p63"/>
          <p:cNvSpPr/>
          <p:nvPr/>
        </p:nvSpPr>
        <p:spPr>
          <a:xfrm>
            <a:off x="6513129" y="2111607"/>
            <a:ext cx="334010" cy="335791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4" name="Google Shape;6744;p63"/>
          <p:cNvSpPr/>
          <p:nvPr/>
        </p:nvSpPr>
        <p:spPr>
          <a:xfrm>
            <a:off x="6510896" y="2539991"/>
            <a:ext cx="338477" cy="313543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5" name="Google Shape;6745;p63"/>
          <p:cNvSpPr/>
          <p:nvPr/>
        </p:nvSpPr>
        <p:spPr>
          <a:xfrm>
            <a:off x="7778709" y="1689004"/>
            <a:ext cx="336696" cy="334915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6" name="Google Shape;6746;p63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6747" name="Google Shape;6747;p63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63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63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0" name="Google Shape;6750;p63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6751" name="Google Shape;6751;p63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63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3" name="Google Shape;6753;p63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6754" name="Google Shape;6754;p63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63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56" name="Google Shape;6756;p63"/>
          <p:cNvSpPr/>
          <p:nvPr/>
        </p:nvSpPr>
        <p:spPr>
          <a:xfrm>
            <a:off x="4817871" y="1689457"/>
            <a:ext cx="334010" cy="33401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57" name="Google Shape;6757;p63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6758" name="Google Shape;6758;p63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63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63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63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63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63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63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63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63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7" name="Google Shape;6767;p63"/>
          <p:cNvSpPr/>
          <p:nvPr/>
        </p:nvSpPr>
        <p:spPr>
          <a:xfrm>
            <a:off x="4816090" y="2572063"/>
            <a:ext cx="337572" cy="249398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68" name="Google Shape;6768;p63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6769" name="Google Shape;6769;p63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63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63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63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3" name="Google Shape;6773;p63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6774" name="Google Shape;6774;p63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63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6" name="Google Shape;6776;p63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6777" name="Google Shape;6777;p63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63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79" name="Google Shape;6779;p63"/>
          <p:cNvSpPr/>
          <p:nvPr/>
        </p:nvSpPr>
        <p:spPr>
          <a:xfrm>
            <a:off x="7779599" y="2112498"/>
            <a:ext cx="334915" cy="33401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80" name="Google Shape;6780;p63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6781" name="Google Shape;6781;p63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63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63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4" name="Google Shape;6784;p63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6785" name="Google Shape;6785;p63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63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63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63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63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63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1" name="Google Shape;6791;p63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6792" name="Google Shape;6792;p63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63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4" name="Google Shape;6794;p63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6795" name="Google Shape;6795;p63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63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7" name="Google Shape;6797;p63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6798" name="Google Shape;6798;p63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63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63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63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63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3" name="Google Shape;6803;p63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6804" name="Google Shape;6804;p63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63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63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63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08" name="Google Shape;6808;p63"/>
          <p:cNvSpPr/>
          <p:nvPr/>
        </p:nvSpPr>
        <p:spPr>
          <a:xfrm>
            <a:off x="5239728" y="3037749"/>
            <a:ext cx="334915" cy="33401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09" name="Google Shape;6809;p63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6810" name="Google Shape;6810;p63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63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63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63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4" name="Google Shape;6814;p63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6815" name="Google Shape;6815;p63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63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63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8" name="Google Shape;6818;p63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6819" name="Google Shape;6819;p63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63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63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2" name="Google Shape;6822;p63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6823" name="Google Shape;6823;p63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63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63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63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63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63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63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63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63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2" name="Google Shape;6832;p63"/>
          <p:cNvSpPr/>
          <p:nvPr/>
        </p:nvSpPr>
        <p:spPr>
          <a:xfrm>
            <a:off x="1439162" y="3450769"/>
            <a:ext cx="334886" cy="332908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33" name="Google Shape;6833;p63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6834" name="Google Shape;6834;p63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63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63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7" name="Google Shape;6837;p63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6838" name="Google Shape;6838;p63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63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0" name="Google Shape;6840;p63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6841" name="Google Shape;6841;p63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63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43" name="Google Shape;6843;p63"/>
          <p:cNvSpPr/>
          <p:nvPr/>
        </p:nvSpPr>
        <p:spPr>
          <a:xfrm>
            <a:off x="3584025" y="3883959"/>
            <a:ext cx="274332" cy="334915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44" name="Google Shape;6844;p63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6845" name="Google Shape;6845;p63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63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7" name="Google Shape;6847;p63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6848" name="Google Shape;6848;p63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63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0" name="Google Shape;6850;p63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6851" name="Google Shape;6851;p63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63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3" name="Google Shape;6853;p63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6854" name="Google Shape;6854;p63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63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6" name="Google Shape;6856;p63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6857" name="Google Shape;6857;p63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63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63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63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1" name="Google Shape;6861;p63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6862" name="Google Shape;6862;p63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63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4" name="Google Shape;6864;p63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6865" name="Google Shape;6865;p63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63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7" name="Google Shape;6867;p63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6868" name="Google Shape;6868;p63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63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63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63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63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3" name="Google Shape;6873;p63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6874" name="Google Shape;6874;p63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63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63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63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63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63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63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63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2" name="Google Shape;6882;p63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6883" name="Google Shape;6883;p63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63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63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6" name="Google Shape;6886;p63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6887" name="Google Shape;6887;p63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63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63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63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1" name="Google Shape;6891;p63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6892" name="Google Shape;6892;p63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63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94" name="Google Shape;6894;p63"/>
          <p:cNvSpPr/>
          <p:nvPr/>
        </p:nvSpPr>
        <p:spPr>
          <a:xfrm>
            <a:off x="6076327" y="3887945"/>
            <a:ext cx="356287" cy="326943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95" name="Google Shape;6895;p63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6896" name="Google Shape;6896;p63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63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63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63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0" name="Google Shape;6900;p63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6901" name="Google Shape;6901;p63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63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63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63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5" name="Google Shape;6905;p63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6906" name="Google Shape;6906;p63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63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63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9" name="Google Shape;6909;p63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6910" name="Google Shape;6910;p63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63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2" name="Google Shape;6912;p63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6913" name="Google Shape;6913;p63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63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63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6" name="Google Shape;6916;p63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6917" name="Google Shape;6917;p63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63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9" name="Google Shape;6919;p63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6920" name="Google Shape;6920;p63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63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2" name="Google Shape;6922;p63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6923" name="Google Shape;6923;p63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63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63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63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27" name="Google Shape;6927;p63"/>
          <p:cNvSpPr/>
          <p:nvPr/>
        </p:nvSpPr>
        <p:spPr>
          <a:xfrm>
            <a:off x="6510896" y="3449270"/>
            <a:ext cx="338477" cy="335904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28" name="Google Shape;6928;p63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6929" name="Google Shape;6929;p63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63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63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32" name="Google Shape;6932;p63"/>
          <p:cNvSpPr/>
          <p:nvPr/>
        </p:nvSpPr>
        <p:spPr>
          <a:xfrm>
            <a:off x="7780052" y="3038187"/>
            <a:ext cx="334010" cy="333134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33" name="Google Shape;6933;p63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6934" name="Google Shape;6934;p63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63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63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37" name="Google Shape;6937;p63"/>
          <p:cNvSpPr/>
          <p:nvPr/>
        </p:nvSpPr>
        <p:spPr>
          <a:xfrm>
            <a:off x="2729030" y="3450203"/>
            <a:ext cx="293923" cy="334038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38" name="Google Shape;6938;p63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6939" name="Google Shape;6939;p63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63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63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2" name="Google Shape;6942;p63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6943" name="Google Shape;6943;p63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63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63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6" name="Google Shape;6946;p63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6947" name="Google Shape;6947;p63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63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63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63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63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52" name="Google Shape;6952;p63"/>
          <p:cNvSpPr/>
          <p:nvPr/>
        </p:nvSpPr>
        <p:spPr>
          <a:xfrm>
            <a:off x="4817419" y="3936625"/>
            <a:ext cx="334915" cy="22958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53" name="Google Shape;6953;p63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6954" name="Google Shape;6954;p63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63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63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57" name="Google Shape;6957;p63"/>
          <p:cNvSpPr/>
          <p:nvPr/>
        </p:nvSpPr>
        <p:spPr>
          <a:xfrm>
            <a:off x="6976180" y="3450203"/>
            <a:ext cx="255646" cy="334038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58" name="Google Shape;6958;p63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6959" name="Google Shape;6959;p63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63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63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63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63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63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63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63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63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63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63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70" name="Google Shape;6970;p63"/>
          <p:cNvSpPr/>
          <p:nvPr/>
        </p:nvSpPr>
        <p:spPr>
          <a:xfrm>
            <a:off x="7779147" y="3449327"/>
            <a:ext cx="335819" cy="335791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6974" name="Shape 6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5" name="Google Shape;6975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976" name="Google Shape;6976;p64"/>
          <p:cNvSpPr/>
          <p:nvPr/>
        </p:nvSpPr>
        <p:spPr>
          <a:xfrm>
            <a:off x="1072928" y="1676467"/>
            <a:ext cx="259238" cy="34009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77" name="Google Shape;6977;p64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6978" name="Google Shape;6978;p64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64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64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1" name="Google Shape;6981;p64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6982" name="Google Shape;6982;p64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64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64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64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64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64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64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64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64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64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64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64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94" name="Google Shape;6994;p64"/>
          <p:cNvSpPr/>
          <p:nvPr/>
        </p:nvSpPr>
        <p:spPr>
          <a:xfrm>
            <a:off x="3128634" y="1677457"/>
            <a:ext cx="339198" cy="33811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5" name="Google Shape;6995;p64"/>
          <p:cNvSpPr/>
          <p:nvPr/>
        </p:nvSpPr>
        <p:spPr>
          <a:xfrm>
            <a:off x="3128202" y="2096604"/>
            <a:ext cx="340063" cy="34095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6" name="Google Shape;6996;p64"/>
          <p:cNvSpPr/>
          <p:nvPr/>
        </p:nvSpPr>
        <p:spPr>
          <a:xfrm>
            <a:off x="3122485" y="2510800"/>
            <a:ext cx="351498" cy="340063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97" name="Google Shape;6997;p64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6998" name="Google Shape;6998;p64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64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64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64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02" name="Google Shape;7002;p64"/>
          <p:cNvSpPr/>
          <p:nvPr/>
        </p:nvSpPr>
        <p:spPr>
          <a:xfrm>
            <a:off x="5221706" y="2096618"/>
            <a:ext cx="340063" cy="340927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03" name="Google Shape;7003;p64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004" name="Google Shape;7004;p64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64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64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64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64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09" name="Google Shape;7009;p64"/>
          <p:cNvSpPr/>
          <p:nvPr/>
        </p:nvSpPr>
        <p:spPr>
          <a:xfrm>
            <a:off x="7360389" y="1677346"/>
            <a:ext cx="258345" cy="338334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0" name="Google Shape;7010;p64"/>
          <p:cNvSpPr/>
          <p:nvPr/>
        </p:nvSpPr>
        <p:spPr>
          <a:xfrm>
            <a:off x="1451210" y="1676467"/>
            <a:ext cx="338334" cy="34009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1" name="Google Shape;7011;p64"/>
          <p:cNvSpPr/>
          <p:nvPr/>
        </p:nvSpPr>
        <p:spPr>
          <a:xfrm>
            <a:off x="1451210" y="2097148"/>
            <a:ext cx="338334" cy="339868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12" name="Google Shape;7012;p64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013" name="Google Shape;7013;p64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64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5" name="Google Shape;7015;p64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016" name="Google Shape;7016;p64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64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64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64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20" name="Google Shape;7020;p64"/>
          <p:cNvSpPr/>
          <p:nvPr/>
        </p:nvSpPr>
        <p:spPr>
          <a:xfrm>
            <a:off x="3540734" y="2511232"/>
            <a:ext cx="339198" cy="339198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1" name="Google Shape;7021;p64"/>
          <p:cNvSpPr/>
          <p:nvPr/>
        </p:nvSpPr>
        <p:spPr>
          <a:xfrm>
            <a:off x="5668006" y="1676481"/>
            <a:ext cx="297893" cy="340063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2" name="Google Shape;7022;p64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023" name="Google Shape;7023;p64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64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64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26" name="Google Shape;7026;p64"/>
          <p:cNvSpPr/>
          <p:nvPr/>
        </p:nvSpPr>
        <p:spPr>
          <a:xfrm>
            <a:off x="5648678" y="2512543"/>
            <a:ext cx="336549" cy="336577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7" name="Google Shape;7027;p64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028" name="Google Shape;7028;p64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64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64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31" name="Google Shape;7031;p64"/>
          <p:cNvSpPr/>
          <p:nvPr/>
        </p:nvSpPr>
        <p:spPr>
          <a:xfrm>
            <a:off x="1873789" y="1675812"/>
            <a:ext cx="342684" cy="341401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2" name="Google Shape;7032;p64"/>
          <p:cNvSpPr/>
          <p:nvPr/>
        </p:nvSpPr>
        <p:spPr>
          <a:xfrm>
            <a:off x="1875100" y="2138148"/>
            <a:ext cx="340063" cy="257871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33" name="Google Shape;7033;p64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034" name="Google Shape;7034;p64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64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6" name="Google Shape;7036;p64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037" name="Google Shape;7037;p64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64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9" name="Google Shape;7039;p64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040" name="Google Shape;7040;p64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64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2" name="Google Shape;7042;p64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043" name="Google Shape;7043;p64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64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64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64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64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64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64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2" name="Google Shape;7052;p64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053" name="Google Shape;7053;p64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64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64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6" name="Google Shape;7056;p64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057" name="Google Shape;7057;p64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64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5" name="Google Shape;7065;p64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066" name="Google Shape;7066;p64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64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64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64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64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64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64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3" name="Google Shape;7073;p64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074" name="Google Shape;7074;p64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64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6" name="Google Shape;7076;p64"/>
          <p:cNvSpPr/>
          <p:nvPr/>
        </p:nvSpPr>
        <p:spPr>
          <a:xfrm>
            <a:off x="2292485" y="2097706"/>
            <a:ext cx="339198" cy="338752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77" name="Google Shape;7077;p64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078" name="Google Shape;7078;p64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64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64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64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64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64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64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5" name="Google Shape;7085;p64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086" name="Google Shape;7086;p64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64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64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9" name="Google Shape;7089;p64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090" name="Google Shape;7090;p64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64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64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3" name="Google Shape;7093;p64"/>
          <p:cNvSpPr/>
          <p:nvPr/>
        </p:nvSpPr>
        <p:spPr>
          <a:xfrm>
            <a:off x="6482095" y="1676035"/>
            <a:ext cx="338334" cy="34095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4" name="Google Shape;7094;p64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095" name="Google Shape;7095;p64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64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64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8" name="Google Shape;7098;p64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099" name="Google Shape;7099;p64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64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64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02" name="Google Shape;7102;p64"/>
          <p:cNvSpPr/>
          <p:nvPr/>
        </p:nvSpPr>
        <p:spPr>
          <a:xfrm>
            <a:off x="7738672" y="1677792"/>
            <a:ext cx="338306" cy="337441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3" name="Google Shape;7103;p64"/>
          <p:cNvSpPr/>
          <p:nvPr/>
        </p:nvSpPr>
        <p:spPr>
          <a:xfrm>
            <a:off x="2703720" y="1689325"/>
            <a:ext cx="340955" cy="31437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4" name="Google Shape;7104;p64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105" name="Google Shape;7105;p64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64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64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64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64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0" name="Google Shape;7110;p64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111" name="Google Shape;7111;p64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64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64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64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64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64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7" name="Google Shape;7117;p64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118" name="Google Shape;7118;p64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64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64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1" name="Google Shape;7121;p64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122" name="Google Shape;7122;p64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64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4" name="Google Shape;7124;p64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125" name="Google Shape;7125;p64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64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64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8" name="Google Shape;7128;p64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129" name="Google Shape;7129;p64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64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64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64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64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4" name="Google Shape;7134;p64"/>
          <p:cNvSpPr/>
          <p:nvPr/>
        </p:nvSpPr>
        <p:spPr>
          <a:xfrm>
            <a:off x="6898616" y="2096618"/>
            <a:ext cx="340955" cy="340927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5" name="Google Shape;7135;p64"/>
          <p:cNvSpPr/>
          <p:nvPr/>
        </p:nvSpPr>
        <p:spPr>
          <a:xfrm>
            <a:off x="6928487" y="2510465"/>
            <a:ext cx="281215" cy="340732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6" name="Google Shape;7136;p64"/>
          <p:cNvSpPr/>
          <p:nvPr/>
        </p:nvSpPr>
        <p:spPr>
          <a:xfrm>
            <a:off x="7737361" y="2098138"/>
            <a:ext cx="340927" cy="337887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7" name="Google Shape;7137;p64"/>
          <p:cNvSpPr/>
          <p:nvPr/>
        </p:nvSpPr>
        <p:spPr>
          <a:xfrm>
            <a:off x="1072928" y="3036728"/>
            <a:ext cx="259238" cy="337441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8" name="Google Shape;7138;p64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139" name="Google Shape;7139;p64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64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64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64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3" name="Google Shape;7143;p64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144" name="Google Shape;7144;p64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64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64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64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64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64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64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64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64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64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64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64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6" name="Google Shape;7156;p64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157" name="Google Shape;7157;p64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64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64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64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64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64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64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64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64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6" name="Google Shape;7166;p64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167" name="Google Shape;7167;p64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64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64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0" name="Google Shape;7170;p64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171" name="Google Shape;7171;p64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64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64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64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64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64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7" name="Google Shape;7177;p64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178" name="Google Shape;7178;p64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64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64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64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64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3" name="Google Shape;7183;p64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184" name="Google Shape;7184;p64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64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64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64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64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64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64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1" name="Google Shape;7191;p64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192" name="Google Shape;7192;p64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64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64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64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64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64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8" name="Google Shape;7198;p64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199" name="Google Shape;7199;p64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64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64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64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64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64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64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64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64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8" name="Google Shape;7208;p64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209" name="Google Shape;7209;p64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64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64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2" name="Google Shape;7212;p64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213" name="Google Shape;7213;p64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64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64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64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7" name="Google Shape;7217;p64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218" name="Google Shape;7218;p64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64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0" name="Google Shape;7220;p64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221" name="Google Shape;7221;p64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64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64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64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5" name="Google Shape;7225;p64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226" name="Google Shape;7226;p64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64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64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64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0" name="Google Shape;7230;p64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231" name="Google Shape;7231;p64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64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64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64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64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64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64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64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64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0" name="Google Shape;7240;p64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241" name="Google Shape;7241;p64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64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3" name="Google Shape;7243;p64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244" name="Google Shape;7244;p64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64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64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64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64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64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64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1" name="Google Shape;7251;p64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252" name="Google Shape;7252;p64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64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64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64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64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64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64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64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64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64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64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64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64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64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64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64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64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9" name="Google Shape;7269;p64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270" name="Google Shape;7270;p64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64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64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64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64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64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6" name="Google Shape;7276;p64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277" name="Google Shape;7277;p64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64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9" name="Google Shape;7279;p64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280" name="Google Shape;7280;p64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64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64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64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64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64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64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7" name="Google Shape;7287;p64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288" name="Google Shape;7288;p64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64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64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64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64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64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4" name="Google Shape;7294;p64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295" name="Google Shape;7295;p64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64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64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64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64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0" name="Google Shape;7300;p64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301" name="Google Shape;7301;p64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64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64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64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64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64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64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8" name="Google Shape;7308;p64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309" name="Google Shape;7309;p64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64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64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64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3" name="Google Shape;7313;p64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314" name="Google Shape;7314;p64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64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64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7" name="Google Shape;7317;p64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318" name="Google Shape;7318;p64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64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64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1" name="Google Shape;7321;p64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322" name="Google Shape;7322;p64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64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64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64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64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64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64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64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64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31" name="Google Shape;7331;p64"/>
          <p:cNvSpPr/>
          <p:nvPr/>
        </p:nvSpPr>
        <p:spPr>
          <a:xfrm>
            <a:off x="7318651" y="3871339"/>
            <a:ext cx="341820" cy="340063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32" name="Google Shape;7332;p64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333" name="Google Shape;7333;p64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64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64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64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64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64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64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0" name="Google Shape;7340;p64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341" name="Google Shape;7341;p64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64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64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64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64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64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7" name="Google Shape;7347;p64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348" name="Google Shape;7348;p64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64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64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64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64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64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64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64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6" name="Google Shape;7356;p64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357" name="Google Shape;7357;p64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64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64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64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64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2" name="Google Shape;7362;p64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363" name="Google Shape;7363;p64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64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64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64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64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64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9" name="Google Shape;7369;p64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370" name="Google Shape;7370;p64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64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64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3" name="Google Shape;7373;p64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374" name="Google Shape;7374;p64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64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64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64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64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64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64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1" name="Google Shape;7381;p64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382" name="Google Shape;7382;p64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64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64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64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64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64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64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9" name="Google Shape;7389;p64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390" name="Google Shape;7390;p64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64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64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64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64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64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64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7" name="Google Shape;7397;p64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398" name="Google Shape;7398;p64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64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64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64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64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3" name="Google Shape;7403;p64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404" name="Google Shape;7404;p64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64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64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7" name="Google Shape;7407;p64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408" name="Google Shape;7408;p64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64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64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64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64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3" name="Google Shape;7413;p64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414" name="Google Shape;7414;p64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64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64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64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64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64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0" name="Google Shape;7420;p64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421" name="Google Shape;7421;p64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64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64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64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64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64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64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8" name="Google Shape;7428;p64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429" name="Google Shape;7429;p64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64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64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64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3" name="Google Shape;7433;p64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434" name="Google Shape;7434;p64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64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64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64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64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64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64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1" name="Google Shape;7441;p64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442" name="Google Shape;7442;p64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64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64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64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6" name="Google Shape;7446;p64"/>
          <p:cNvSpPr/>
          <p:nvPr/>
        </p:nvSpPr>
        <p:spPr>
          <a:xfrm>
            <a:off x="6899927" y="3453643"/>
            <a:ext cx="338334" cy="34009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7" name="Google Shape;7447;p64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448" name="Google Shape;7448;p64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64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64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64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2" name="Google Shape;7452;p64"/>
          <p:cNvSpPr/>
          <p:nvPr/>
        </p:nvSpPr>
        <p:spPr>
          <a:xfrm>
            <a:off x="7738239" y="3454536"/>
            <a:ext cx="339170" cy="338306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53" name="Google Shape;7453;p64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454" name="Google Shape;7454;p64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64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64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57" name="Google Shape;7457;p64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458" name="Google Shape;7458;p64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9" name="Google Shape;7459;p64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</p:grpSp>
      <p:grpSp>
        <p:nvGrpSpPr>
          <p:cNvPr id="7460" name="Google Shape;7460;p64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461" name="Google Shape;7461;p64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64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64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64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64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64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64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8" name="Google Shape;7468;p64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469" name="Google Shape;7469;p64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64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64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64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64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474" name="Google Shape;7474;p64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7478" name="Shape 7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9" name="Google Shape;7479;p6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/>
              <a:t>Performing 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480" name="Google Shape;7480;p65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481" name="Google Shape;7481;p65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65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65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65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65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6" name="Google Shape;7486;p65"/>
          <p:cNvSpPr/>
          <p:nvPr/>
        </p:nvSpPr>
        <p:spPr>
          <a:xfrm>
            <a:off x="1625205" y="207748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7" name="Google Shape;7487;p65"/>
          <p:cNvSpPr/>
          <p:nvPr/>
        </p:nvSpPr>
        <p:spPr>
          <a:xfrm>
            <a:off x="2110077" y="250880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88" name="Google Shape;7488;p65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489" name="Google Shape;7489;p65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65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65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2" name="Google Shape;7492;p65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493" name="Google Shape;7493;p65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65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5" name="Google Shape;7495;p65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496" name="Google Shape;7496;p65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65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65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65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00" name="Google Shape;7500;p65"/>
          <p:cNvSpPr/>
          <p:nvPr/>
        </p:nvSpPr>
        <p:spPr>
          <a:xfrm>
            <a:off x="5042839" y="1669563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01" name="Google Shape;7501;p65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502" name="Google Shape;7502;p65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65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04" name="Google Shape;7504;p65"/>
          <p:cNvSpPr/>
          <p:nvPr/>
        </p:nvSpPr>
        <p:spPr>
          <a:xfrm>
            <a:off x="5484357" y="25076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05" name="Google Shape;7505;p65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506" name="Google Shape;7506;p65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65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8" name="Google Shape;7508;p65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509" name="Google Shape;7509;p65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65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65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65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65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65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65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65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7" name="Google Shape;7517;p65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518" name="Google Shape;7518;p65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65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0" name="Google Shape;7520;p65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521" name="Google Shape;7521;p65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65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65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24" name="Google Shape;7524;p65"/>
          <p:cNvSpPr/>
          <p:nvPr/>
        </p:nvSpPr>
        <p:spPr>
          <a:xfrm>
            <a:off x="3759294" y="170085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5" name="Google Shape;7525;p65"/>
          <p:cNvSpPr/>
          <p:nvPr/>
        </p:nvSpPr>
        <p:spPr>
          <a:xfrm>
            <a:off x="3758920" y="207795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26" name="Google Shape;7526;p65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527" name="Google Shape;7527;p65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65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9" name="Google Shape;7529;p65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530" name="Google Shape;7530;p65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65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65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65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65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65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6" name="Google Shape;7536;p65"/>
          <p:cNvSpPr/>
          <p:nvPr/>
        </p:nvSpPr>
        <p:spPr>
          <a:xfrm>
            <a:off x="5479729" y="2077397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37" name="Google Shape;7537;p65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538" name="Google Shape;7538;p65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65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65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65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2" name="Google Shape;7542;p65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543" name="Google Shape;7543;p65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65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65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6" name="Google Shape;7546;p65"/>
          <p:cNvSpPr/>
          <p:nvPr/>
        </p:nvSpPr>
        <p:spPr>
          <a:xfrm>
            <a:off x="2501321" y="167004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47" name="Google Shape;7547;p65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548" name="Google Shape;7548;p65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65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65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65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65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65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65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65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6" name="Google Shape;7556;p65"/>
          <p:cNvSpPr/>
          <p:nvPr/>
        </p:nvSpPr>
        <p:spPr>
          <a:xfrm>
            <a:off x="2908227" y="250804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7" name="Google Shape;7557;p65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558" name="Google Shape;7558;p65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65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65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65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62" name="Google Shape;7562;p65"/>
          <p:cNvSpPr/>
          <p:nvPr/>
        </p:nvSpPr>
        <p:spPr>
          <a:xfrm>
            <a:off x="4188590" y="207862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3" name="Google Shape;7563;p65"/>
          <p:cNvSpPr/>
          <p:nvPr/>
        </p:nvSpPr>
        <p:spPr>
          <a:xfrm>
            <a:off x="4616792" y="252895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64" name="Google Shape;7564;p65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565" name="Google Shape;7565;p65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65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7" name="Google Shape;7567;p65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568" name="Google Shape;7568;p65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65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65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71" name="Google Shape;7571;p65"/>
          <p:cNvSpPr/>
          <p:nvPr/>
        </p:nvSpPr>
        <p:spPr>
          <a:xfrm>
            <a:off x="7181693" y="2107916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72" name="Google Shape;7572;p65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573" name="Google Shape;7573;p65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65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65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6" name="Google Shape;7576;p65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577" name="Google Shape;7577;p65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65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65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65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65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65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3" name="Google Shape;7583;p65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584" name="Google Shape;7584;p65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65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65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65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8" name="Google Shape;7588;p65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7589" name="Google Shape;7589;p65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65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91" name="Google Shape;7591;p65"/>
          <p:cNvSpPr/>
          <p:nvPr/>
        </p:nvSpPr>
        <p:spPr>
          <a:xfrm>
            <a:off x="4651793" y="207740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2" name="Google Shape;7592;p65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7593" name="Google Shape;7593;p65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65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65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65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65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65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9" name="Google Shape;7599;p65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7600" name="Google Shape;7600;p65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65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2" name="Google Shape;7602;p65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7603" name="Google Shape;7603;p65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65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05" name="Google Shape;7605;p65"/>
          <p:cNvSpPr/>
          <p:nvPr/>
        </p:nvSpPr>
        <p:spPr>
          <a:xfrm>
            <a:off x="6749502" y="2507674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6" name="Google Shape;7606;p65"/>
          <p:cNvSpPr/>
          <p:nvPr/>
        </p:nvSpPr>
        <p:spPr>
          <a:xfrm>
            <a:off x="7202252" y="1669672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07" name="Google Shape;7607;p65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7608" name="Google Shape;7608;p65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65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0" name="Google Shape;7610;p65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7611" name="Google Shape;7611;p65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65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65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65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65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65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17" name="Google Shape;7617;p65"/>
          <p:cNvSpPr/>
          <p:nvPr/>
        </p:nvSpPr>
        <p:spPr>
          <a:xfrm>
            <a:off x="2089916" y="3890329"/>
            <a:ext cx="260187" cy="339286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18" name="Google Shape;7618;p65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7619" name="Google Shape;7619;p65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65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65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2" name="Google Shape;7622;p65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7623" name="Google Shape;7623;p65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65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65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65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65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65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65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0" name="Google Shape;7630;p65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7631" name="Google Shape;7631;p65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65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65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65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65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65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7" name="Google Shape;7637;p65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7638" name="Google Shape;7638;p65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65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65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65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65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65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4" name="Google Shape;7644;p65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7645" name="Google Shape;7645;p65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65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65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8" name="Google Shape;7648;p65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7649" name="Google Shape;7649;p65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65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65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65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65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4" name="Google Shape;7654;p65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7655" name="Google Shape;7655;p65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65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65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65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65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65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1" name="Google Shape;7661;p65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7662" name="Google Shape;7662;p65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65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65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65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65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7" name="Google Shape;7667;p65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7668" name="Google Shape;7668;p65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65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65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65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65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65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65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65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65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65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8" name="Google Shape;7678;p65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7679" name="Google Shape;7679;p65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65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65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65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65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65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65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65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65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65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65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0" name="Google Shape;7690;p65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7691" name="Google Shape;7691;p65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65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65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65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65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96" name="Google Shape;7696;p65"/>
          <p:cNvSpPr/>
          <p:nvPr/>
        </p:nvSpPr>
        <p:spPr>
          <a:xfrm>
            <a:off x="3910683" y="3600407"/>
            <a:ext cx="38801" cy="80668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97" name="Google Shape;7697;p65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7698" name="Google Shape;7698;p65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65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65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65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65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65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65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65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65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65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65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9" name="Google Shape;7709;p65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7710" name="Google Shape;7710;p65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65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65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65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65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65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65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65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8" name="Google Shape;7718;p65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7719" name="Google Shape;7719;p65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65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65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2" name="Google Shape;7722;p65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7723" name="Google Shape;7723;p65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65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65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6" name="Google Shape;7726;p65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7727" name="Google Shape;7727;p65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65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65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65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65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65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3" name="Google Shape;7733;p65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7734" name="Google Shape;7734;p65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65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65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65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65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65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0" name="Google Shape;7740;p65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7741" name="Google Shape;7741;p65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65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65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65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5" name="Google Shape;7745;p65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7746" name="Google Shape;7746;p65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65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65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9" name="Google Shape;7749;p65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7750" name="Google Shape;7750;p65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65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65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65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4" name="Google Shape;7754;p65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7755" name="Google Shape;7755;p65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65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65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65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65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65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65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2" name="Google Shape;7762;p65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7763" name="Google Shape;7763;p65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65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65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65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65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65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9" name="Google Shape;7769;p65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7770" name="Google Shape;7770;p65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65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65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65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65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5" name="Google Shape;7775;p65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7776" name="Google Shape;7776;p65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65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65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65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65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65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65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65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65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5" name="Google Shape;7785;p65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7786" name="Google Shape;7786;p65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65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65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65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65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65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65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65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65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5" name="Google Shape;7795;p65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7796" name="Google Shape;7796;p65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65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65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65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65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65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65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3" name="Google Shape;7803;p65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7804" name="Google Shape;7804;p65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65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65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65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65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65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0" name="Google Shape;7810;p65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7811" name="Google Shape;7811;p65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65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65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65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65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65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65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65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65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0" name="Google Shape;7820;p65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7821" name="Google Shape;7821;p65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65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65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65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65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65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7" name="Google Shape;7827;p65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7828" name="Google Shape;7828;p65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65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65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65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2" name="Google Shape;7832;p65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7833" name="Google Shape;7833;p65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65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65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65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65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65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65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65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65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65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43" name="Google Shape;7843;p65"/>
          <p:cNvSpPr/>
          <p:nvPr/>
        </p:nvSpPr>
        <p:spPr>
          <a:xfrm>
            <a:off x="4651780" y="3470785"/>
            <a:ext cx="262480" cy="339913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44" name="Google Shape;7844;p65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7845" name="Google Shape;7845;p65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65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65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65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65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65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1" name="Google Shape;7851;p65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7852" name="Google Shape;7852;p65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65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4" name="Google Shape;7854;p65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7855" name="Google Shape;7855;p65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65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7" name="Google Shape;7857;p65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7858" name="Google Shape;7858;p65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65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65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65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65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65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4" name="Google Shape;7864;p65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7865" name="Google Shape;7865;p65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65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65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8" name="Google Shape;7868;p65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7869" name="Google Shape;7869;p65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65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7874" name="Shape 7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5" name="Google Shape;7875;p6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876" name="Google Shape;7876;p66"/>
          <p:cNvSpPr/>
          <p:nvPr/>
        </p:nvSpPr>
        <p:spPr>
          <a:xfrm>
            <a:off x="1025405" y="1703231"/>
            <a:ext cx="337552" cy="329370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77" name="Google Shape;7877;p66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7878" name="Google Shape;7878;p66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66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80" name="Google Shape;7880;p66"/>
          <p:cNvSpPr/>
          <p:nvPr/>
        </p:nvSpPr>
        <p:spPr>
          <a:xfrm>
            <a:off x="1028048" y="2505751"/>
            <a:ext cx="332266" cy="328695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81" name="Google Shape;7881;p66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7882" name="Google Shape;7882;p66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66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84" name="Google Shape;7884;p66"/>
          <p:cNvSpPr/>
          <p:nvPr/>
        </p:nvSpPr>
        <p:spPr>
          <a:xfrm>
            <a:off x="3136082" y="2101095"/>
            <a:ext cx="327823" cy="326951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85" name="Google Shape;7885;p66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7886" name="Google Shape;7886;p66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66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8" name="Google Shape;7888;p66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7889" name="Google Shape;7889;p66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66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66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2" name="Google Shape;7892;p66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7893" name="Google Shape;7893;p66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66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66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66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66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8" name="Google Shape;7898;p66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7899" name="Google Shape;7899;p66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66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66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66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66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66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66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66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7" name="Google Shape;7907;p66"/>
          <p:cNvSpPr/>
          <p:nvPr/>
        </p:nvSpPr>
        <p:spPr>
          <a:xfrm>
            <a:off x="7365223" y="1752735"/>
            <a:ext cx="327823" cy="230359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8" name="Google Shape;7908;p66"/>
          <p:cNvSpPr/>
          <p:nvPr/>
        </p:nvSpPr>
        <p:spPr>
          <a:xfrm>
            <a:off x="1449088" y="1703498"/>
            <a:ext cx="328695" cy="32883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9" name="Google Shape;7909;p66"/>
          <p:cNvSpPr/>
          <p:nvPr/>
        </p:nvSpPr>
        <p:spPr>
          <a:xfrm>
            <a:off x="1447752" y="209988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10" name="Google Shape;7910;p66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7911" name="Google Shape;7911;p66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66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66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66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5" name="Google Shape;7915;p66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7916" name="Google Shape;7916;p66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66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8" name="Google Shape;7918;p66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7919" name="Google Shape;7919;p66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66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1" name="Google Shape;7921;p66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7922" name="Google Shape;7922;p66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66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66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66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66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7" name="Google Shape;7927;p66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7928" name="Google Shape;7928;p66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66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66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1" name="Google Shape;7931;p66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7932" name="Google Shape;7932;p66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66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66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66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66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66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66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9" name="Google Shape;7939;p66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7940" name="Google Shape;7940;p66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66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66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3" name="Google Shape;7943;p66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7944" name="Google Shape;7944;p66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66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66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66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66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66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66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66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2" name="Google Shape;7952;p66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7953" name="Google Shape;7953;p66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66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66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66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66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66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66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66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66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2" name="Google Shape;7962;p66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7963" name="Google Shape;7963;p66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66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5" name="Google Shape;7965;p66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7966" name="Google Shape;7966;p66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66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66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9" name="Google Shape;7969;p66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7970" name="Google Shape;7970;p66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66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66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73" name="Google Shape;7973;p66"/>
          <p:cNvSpPr/>
          <p:nvPr/>
        </p:nvSpPr>
        <p:spPr>
          <a:xfrm>
            <a:off x="6104015" y="1703118"/>
            <a:ext cx="310979" cy="329595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74" name="Google Shape;7974;p66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7975" name="Google Shape;7975;p66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66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66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66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66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66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66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2" name="Google Shape;7982;p66"/>
          <p:cNvSpPr/>
          <p:nvPr/>
        </p:nvSpPr>
        <p:spPr>
          <a:xfrm>
            <a:off x="6094272" y="2505301"/>
            <a:ext cx="330466" cy="329595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3" name="Google Shape;7983;p66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7984" name="Google Shape;7984;p66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66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6" name="Google Shape;7986;p66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7987" name="Google Shape;7987;p66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66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9" name="Google Shape;7989;p66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7990" name="Google Shape;7990;p66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66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66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66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4" name="Google Shape;7994;p66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7995" name="Google Shape;7995;p66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66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7" name="Google Shape;7997;p66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7998" name="Google Shape;7998;p66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66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0" name="Google Shape;8000;p66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001" name="Google Shape;8001;p66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66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3" name="Google Shape;8003;p66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004" name="Google Shape;8004;p66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66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6" name="Google Shape;8006;p66"/>
          <p:cNvSpPr/>
          <p:nvPr/>
        </p:nvSpPr>
        <p:spPr>
          <a:xfrm>
            <a:off x="6520588" y="1743442"/>
            <a:ext cx="328695" cy="248946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7" name="Google Shape;8007;p66"/>
          <p:cNvSpPr/>
          <p:nvPr/>
        </p:nvSpPr>
        <p:spPr>
          <a:xfrm>
            <a:off x="6520588" y="2100674"/>
            <a:ext cx="328695" cy="327795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8" name="Google Shape;8008;p66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009" name="Google Shape;8009;p66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66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1" name="Google Shape;8011;p66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012" name="Google Shape;8012;p66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66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66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5" name="Google Shape;8015;p66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016" name="Google Shape;8016;p66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66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66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19" name="Google Shape;8019;p66"/>
          <p:cNvSpPr/>
          <p:nvPr/>
        </p:nvSpPr>
        <p:spPr>
          <a:xfrm>
            <a:off x="2716466" y="2110516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0" name="Google Shape;8020;p66"/>
          <p:cNvSpPr/>
          <p:nvPr/>
        </p:nvSpPr>
        <p:spPr>
          <a:xfrm>
            <a:off x="2719573" y="2506201"/>
            <a:ext cx="328695" cy="327795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21" name="Google Shape;8021;p66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022" name="Google Shape;8022;p66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66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66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66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66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66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66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9" name="Google Shape;8029;p66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030" name="Google Shape;8030;p66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66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66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66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4" name="Google Shape;8034;p66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035" name="Google Shape;8035;p66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66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66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66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9" name="Google Shape;8039;p66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040" name="Google Shape;8040;p66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66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66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66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44" name="Google Shape;8044;p66"/>
          <p:cNvSpPr/>
          <p:nvPr/>
        </p:nvSpPr>
        <p:spPr>
          <a:xfrm>
            <a:off x="6937493" y="21004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45" name="Google Shape;8045;p66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046" name="Google Shape;8046;p66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66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66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66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66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66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2" name="Google Shape;8052;p66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053" name="Google Shape;8053;p66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66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66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6" name="Google Shape;8056;p66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057" name="Google Shape;8057;p66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66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9" name="Google Shape;8059;p66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060" name="Google Shape;8060;p66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66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66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66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66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5" name="Google Shape;8065;p66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066" name="Google Shape;8066;p66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66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66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66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66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66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66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66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66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66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66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66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78" name="Google Shape;8078;p66"/>
          <p:cNvSpPr/>
          <p:nvPr/>
        </p:nvSpPr>
        <p:spPr>
          <a:xfrm>
            <a:off x="3130233" y="3052974"/>
            <a:ext cx="339521" cy="327486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79" name="Google Shape;8079;p66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080" name="Google Shape;8080;p66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66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66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3" name="Google Shape;8083;p66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084" name="Google Shape;8084;p66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66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66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66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66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66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0" name="Google Shape;8090;p66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091" name="Google Shape;8091;p66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66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66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66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5" name="Google Shape;8095;p66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096" name="Google Shape;8096;p66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66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66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66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0" name="Google Shape;8100;p66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101" name="Google Shape;8101;p66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66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3" name="Google Shape;8103;p66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104" name="Google Shape;8104;p66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66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66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66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8" name="Google Shape;8108;p66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109" name="Google Shape;8109;p66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66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66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2" name="Google Shape;8112;p66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113" name="Google Shape;8113;p66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66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66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6" name="Google Shape;8116;p66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117" name="Google Shape;8117;p66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66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66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66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1" name="Google Shape;8121;p66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122" name="Google Shape;8122;p66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66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66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5" name="Google Shape;8125;p66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126" name="Google Shape;8126;p66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66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66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9" name="Google Shape;8129;p66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130" name="Google Shape;8130;p66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66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2" name="Google Shape;8132;p66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133" name="Google Shape;8133;p66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66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66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66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66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8" name="Google Shape;8138;p66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139" name="Google Shape;8139;p66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66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1" name="Google Shape;8141;p66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142" name="Google Shape;8142;p66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66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66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66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6" name="Google Shape;8146;p66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147" name="Google Shape;8147;p66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66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66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66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66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66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66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66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66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6" name="Google Shape;8156;p66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157" name="Google Shape;8157;p66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66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9" name="Google Shape;8159;p66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160" name="Google Shape;8160;p66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66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66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3" name="Google Shape;8163;p66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164" name="Google Shape;8164;p66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66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66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66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8" name="Google Shape;8168;p66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169" name="Google Shape;8169;p66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66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1" name="Google Shape;8171;p66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172" name="Google Shape;8172;p66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66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66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5" name="Google Shape;8175;p66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176" name="Google Shape;8176;p66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66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66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66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0" name="Google Shape;8180;p66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181" name="Google Shape;8181;p66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66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3" name="Google Shape;8183;p66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184" name="Google Shape;8184;p66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66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66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66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8" name="Google Shape;8188;p66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189" name="Google Shape;8189;p66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66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1" name="Google Shape;8191;p66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192" name="Google Shape;8192;p66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66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66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66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66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66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66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9" name="Google Shape;8199;p66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200" name="Google Shape;8200;p66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66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66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66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66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5" name="Google Shape;8205;p66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206" name="Google Shape;8206;p66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66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8" name="Google Shape;8208;p66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209" name="Google Shape;8209;p66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66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66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66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66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66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66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66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66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8" name="Google Shape;8218;p66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219" name="Google Shape;8219;p66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66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66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2" name="Google Shape;8222;p66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223" name="Google Shape;8223;p66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66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66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</p:grpSp>
      <p:grpSp>
        <p:nvGrpSpPr>
          <p:cNvPr id="8226" name="Google Shape;8226;p66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227" name="Google Shape;8227;p66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66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66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66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66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2" name="Google Shape;8232;p66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233" name="Google Shape;8233;p66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66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66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6" name="Google Shape;8236;p66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237" name="Google Shape;8237;p66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66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66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66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1" name="Google Shape;8241;p66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242" name="Google Shape;8242;p66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66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4" name="Google Shape;8244;p66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245" name="Google Shape;8245;p66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66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66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66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66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66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66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2" name="Google Shape;8252;p66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253" name="Google Shape;8253;p66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66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66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6" name="Google Shape;8256;p66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257" name="Google Shape;8257;p66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66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66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66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66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66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66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4" name="Google Shape;8264;p66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265" name="Google Shape;8265;p66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66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66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66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66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0" name="Google Shape;8270;p66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271" name="Google Shape;8271;p66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66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3" name="Google Shape;8273;p66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274" name="Google Shape;8274;p66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66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6" name="Google Shape;8276;p66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277" name="Google Shape;8277;p66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66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66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0" name="Google Shape;8280;p66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281" name="Google Shape;8281;p66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66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66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66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66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6" name="Google Shape;8286;p66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287" name="Google Shape;8287;p66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66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66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0" name="Google Shape;8290;p66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291" name="Google Shape;8291;p66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66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66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66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5" name="Google Shape;8295;p66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296" name="Google Shape;8296;p66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66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66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66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66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66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2" name="Google Shape;8302;p66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303" name="Google Shape;8303;p66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66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5" name="Google Shape;8305;p66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306" name="Google Shape;8306;p66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66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0E2A47"/>
        </a:solidFill>
      </p:bgPr>
    </p:bg>
    <p:spTree>
      <p:nvGrpSpPr>
        <p:cNvPr id="8311" name="Shape 8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2" name="Google Shape;8312;p67"/>
          <p:cNvSpPr txBox="1"/>
          <p:nvPr>
            <p:ph idx="4294967295" type="title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313" name="Google Shape;8313;p67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314" name="Google Shape;8314;p67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67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67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67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8" name="Google Shape;8318;p67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319" name="Google Shape;8319;p67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67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67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2" name="Google Shape;8322;p67"/>
          <p:cNvSpPr/>
          <p:nvPr/>
        </p:nvSpPr>
        <p:spPr>
          <a:xfrm>
            <a:off x="1051601" y="2504974"/>
            <a:ext cx="329934" cy="330800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3" name="Google Shape;8323;p67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324" name="Google Shape;8324;p67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67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6" name="Google Shape;8326;p67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327" name="Google Shape;8327;p67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67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9" name="Google Shape;8329;p67"/>
          <p:cNvSpPr/>
          <p:nvPr/>
        </p:nvSpPr>
        <p:spPr>
          <a:xfrm>
            <a:off x="3140731" y="2504974"/>
            <a:ext cx="330827" cy="330800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30" name="Google Shape;8330;p67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331" name="Google Shape;8331;p67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67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67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34" name="Google Shape;8334;p67"/>
          <p:cNvSpPr/>
          <p:nvPr/>
        </p:nvSpPr>
        <p:spPr>
          <a:xfrm>
            <a:off x="5242386" y="2090582"/>
            <a:ext cx="335240" cy="30885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5" name="Google Shape;8335;p67"/>
          <p:cNvSpPr/>
          <p:nvPr/>
        </p:nvSpPr>
        <p:spPr>
          <a:xfrm>
            <a:off x="5242833" y="2505407"/>
            <a:ext cx="334346" cy="329934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6" name="Google Shape;8336;p67"/>
          <p:cNvSpPr/>
          <p:nvPr/>
        </p:nvSpPr>
        <p:spPr>
          <a:xfrm>
            <a:off x="7397176" y="1688979"/>
            <a:ext cx="212062" cy="32817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7" name="Google Shape;8337;p67"/>
          <p:cNvSpPr/>
          <p:nvPr/>
        </p:nvSpPr>
        <p:spPr>
          <a:xfrm>
            <a:off x="1470463" y="1687653"/>
            <a:ext cx="332559" cy="33082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38" name="Google Shape;8338;p67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339" name="Google Shape;8339;p67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67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67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67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3" name="Google Shape;8343;p67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344" name="Google Shape;8344;p67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67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6" name="Google Shape;8346;p67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347" name="Google Shape;8347;p67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67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67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0" name="Google Shape;8350;p67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351" name="Google Shape;8351;p67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67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3" name="Google Shape;8353;p67"/>
          <p:cNvSpPr/>
          <p:nvPr/>
        </p:nvSpPr>
        <p:spPr>
          <a:xfrm>
            <a:off x="3623957" y="2504527"/>
            <a:ext cx="213822" cy="331693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54" name="Google Shape;8354;p67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355" name="Google Shape;8355;p67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67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67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67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67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60" name="Google Shape;8360;p67"/>
          <p:cNvSpPr/>
          <p:nvPr/>
        </p:nvSpPr>
        <p:spPr>
          <a:xfrm>
            <a:off x="5661906" y="2080473"/>
            <a:ext cx="329934" cy="329068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1" name="Google Shape;8361;p67"/>
          <p:cNvSpPr/>
          <p:nvPr/>
        </p:nvSpPr>
        <p:spPr>
          <a:xfrm>
            <a:off x="5681705" y="2504527"/>
            <a:ext cx="290336" cy="33169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62" name="Google Shape;8362;p67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363" name="Google Shape;8363;p67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67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67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67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7" name="Google Shape;8367;p67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368" name="Google Shape;8368;p67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67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0" name="Google Shape;8370;p67"/>
          <p:cNvSpPr/>
          <p:nvPr/>
        </p:nvSpPr>
        <p:spPr>
          <a:xfrm>
            <a:off x="1891728" y="2081353"/>
            <a:ext cx="329962" cy="327309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1" name="Google Shape;8371;p67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372" name="Google Shape;8372;p67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67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67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67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6" name="Google Shape;8376;p67"/>
          <p:cNvSpPr/>
          <p:nvPr/>
        </p:nvSpPr>
        <p:spPr>
          <a:xfrm>
            <a:off x="4028449" y="1687666"/>
            <a:ext cx="256044" cy="330800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7" name="Google Shape;8377;p67"/>
          <p:cNvSpPr/>
          <p:nvPr/>
        </p:nvSpPr>
        <p:spPr>
          <a:xfrm>
            <a:off x="3983141" y="2080263"/>
            <a:ext cx="346661" cy="329487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8" name="Google Shape;8378;p67"/>
          <p:cNvSpPr/>
          <p:nvPr/>
        </p:nvSpPr>
        <p:spPr>
          <a:xfrm>
            <a:off x="3990178" y="2504974"/>
            <a:ext cx="332587" cy="330800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9" name="Google Shape;8379;p67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380" name="Google Shape;8380;p67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67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2" name="Google Shape;8382;p67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383" name="Google Shape;8383;p67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67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67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6" name="Google Shape;8386;p67"/>
          <p:cNvSpPr/>
          <p:nvPr/>
        </p:nvSpPr>
        <p:spPr>
          <a:xfrm>
            <a:off x="6154882" y="2504527"/>
            <a:ext cx="184780" cy="331693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87" name="Google Shape;8387;p67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388" name="Google Shape;8388;p67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67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67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67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67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3" name="Google Shape;8393;p67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394" name="Google Shape;8394;p67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67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67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67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8" name="Google Shape;8398;p67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399" name="Google Shape;8399;p67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67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01" name="Google Shape;8401;p67"/>
          <p:cNvSpPr/>
          <p:nvPr/>
        </p:nvSpPr>
        <p:spPr>
          <a:xfrm>
            <a:off x="2309041" y="2504527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02" name="Google Shape;8402;p67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403" name="Google Shape;8403;p67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67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67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6" name="Google Shape;8406;p67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407" name="Google Shape;8407;p67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67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09" name="Google Shape;8409;p67"/>
          <p:cNvSpPr/>
          <p:nvPr/>
        </p:nvSpPr>
        <p:spPr>
          <a:xfrm>
            <a:off x="4411889" y="2505407"/>
            <a:ext cx="329962" cy="329934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10" name="Google Shape;8410;p67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411" name="Google Shape;8411;p67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67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67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67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67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67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67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67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19" name="Google Shape;8419;p67"/>
          <p:cNvSpPr/>
          <p:nvPr/>
        </p:nvSpPr>
        <p:spPr>
          <a:xfrm>
            <a:off x="6501811" y="2078714"/>
            <a:ext cx="334346" cy="332587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20" name="Google Shape;8420;p67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421" name="Google Shape;8421;p67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67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3" name="Google Shape;8423;p67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424" name="Google Shape;8424;p67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67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67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67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8" name="Google Shape;8428;p67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429" name="Google Shape;8429;p67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67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67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67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3" name="Google Shape;8433;p67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434" name="Google Shape;8434;p67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67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6" name="Google Shape;8436;p67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437" name="Google Shape;8437;p67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67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67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67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1" name="Google Shape;8441;p67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442" name="Google Shape;8442;p67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67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67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67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6" name="Google Shape;8446;p67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447" name="Google Shape;8447;p67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67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67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67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67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67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67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67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67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67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67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67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67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67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67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67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3" name="Google Shape;8463;p67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464" name="Google Shape;8464;p67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67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67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7" name="Google Shape;8467;p67"/>
          <p:cNvSpPr/>
          <p:nvPr/>
        </p:nvSpPr>
        <p:spPr>
          <a:xfrm>
            <a:off x="6917365" y="1688099"/>
            <a:ext cx="335240" cy="329934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68" name="Google Shape;8468;p67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469" name="Google Shape;8469;p67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67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67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67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67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4" name="Google Shape;8474;p67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475" name="Google Shape;8475;p67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67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77" name="Google Shape;8477;p67"/>
          <p:cNvSpPr/>
          <p:nvPr/>
        </p:nvSpPr>
        <p:spPr>
          <a:xfrm>
            <a:off x="7765005" y="2080040"/>
            <a:ext cx="330827" cy="329934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78" name="Google Shape;8478;p67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479" name="Google Shape;8479;p67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67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67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2" name="Google Shape;8482;p67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483" name="Google Shape;8483;p67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67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67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67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67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8" name="Google Shape;8488;p67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489" name="Google Shape;8489;p67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67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67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67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67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67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67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6" name="Google Shape;8496;p67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497" name="Google Shape;8497;p67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67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67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0" name="Google Shape;8500;p67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501" name="Google Shape;8501;p67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67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67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4" name="Google Shape;8504;p67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505" name="Google Shape;8505;p67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67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67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67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9" name="Google Shape;8509;p67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510" name="Google Shape;8510;p67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67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67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67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67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5" name="Google Shape;8515;p67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516" name="Google Shape;8516;p67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67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8" name="Google Shape;8518;p67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519" name="Google Shape;8519;p67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67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67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67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67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67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67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6" name="Google Shape;8526;p67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527" name="Google Shape;8527;p67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67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67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67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67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67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67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4" name="Google Shape;8534;p67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535" name="Google Shape;8535;p67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67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67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67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67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0" name="Google Shape;8540;p67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541" name="Google Shape;8541;p67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67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67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67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67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67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7" name="Google Shape;8547;p67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548" name="Google Shape;8548;p67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67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67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67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2" name="Google Shape;8552;p67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553" name="Google Shape;8553;p67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67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67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67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67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67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67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67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1" name="Google Shape;8561;p67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562" name="Google Shape;8562;p67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67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67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67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67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7" name="Google Shape;8567;p67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568" name="Google Shape;8568;p67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67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67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67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2" name="Google Shape;8572;p67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573" name="Google Shape;8573;p67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67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67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67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67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8" name="Google Shape;8578;p67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579" name="Google Shape;8579;p67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67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67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67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67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67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67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67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67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67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67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67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1" name="Google Shape;8591;p67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8592" name="Google Shape;8592;p67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67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67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67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67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67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8" name="Google Shape;8598;p67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8599" name="Google Shape;8599;p67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67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67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67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67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67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67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6" name="Google Shape;8606;p67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8607" name="Google Shape;8607;p67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67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67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10" name="Google Shape;8610;p67"/>
          <p:cNvSpPr/>
          <p:nvPr/>
        </p:nvSpPr>
        <p:spPr>
          <a:xfrm>
            <a:off x="1892174" y="3466681"/>
            <a:ext cx="329068" cy="328175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11" name="Google Shape;8611;p67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8612" name="Google Shape;8612;p67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67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67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67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6" name="Google Shape;8616;p67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8617" name="Google Shape;8617;p67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67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67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67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67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22" name="Google Shape;8622;p67"/>
          <p:cNvSpPr/>
          <p:nvPr/>
        </p:nvSpPr>
        <p:spPr>
          <a:xfrm>
            <a:off x="3982694" y="3465033"/>
            <a:ext cx="347555" cy="33147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23" name="Google Shape;8623;p67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8624" name="Google Shape;8624;p67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67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67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7" name="Google Shape;8627;p67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8628" name="Google Shape;8628;p67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67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67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67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67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67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4" name="Google Shape;8634;p67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8635" name="Google Shape;8635;p67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67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67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67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67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67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67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2" name="Google Shape;8642;p67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8643" name="Google Shape;8643;p67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67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67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6" name="Google Shape;8646;p67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8647" name="Google Shape;8647;p67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67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67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67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67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67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3" name="Google Shape;8653;p67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8654" name="Google Shape;8654;p67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67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67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7" name="Google Shape;8657;p67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8658" name="Google Shape;8658;p67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67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67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1" name="Google Shape;8661;p67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8662" name="Google Shape;8662;p67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67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67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5" name="Google Shape;8665;p67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8666" name="Google Shape;8666;p67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67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67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67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67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67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67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67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4" name="Google Shape;8674;p67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8675" name="Google Shape;8675;p67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67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67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67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67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67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67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67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3" name="Google Shape;8683;p67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8684" name="Google Shape;8684;p67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67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67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7" name="Google Shape;8687;p67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8688" name="Google Shape;8688;p67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67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67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67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67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67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67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67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6" name="Google Shape;8696;p67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8697" name="Google Shape;8697;p67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67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67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67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67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67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67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67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5" name="Google Shape;8705;p67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8706" name="Google Shape;8706;p67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67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67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67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0" name="Google Shape;8710;p67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8711" name="Google Shape;8711;p67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67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67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67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67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67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67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8" name="Google Shape;8718;p67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8719" name="Google Shape;8719;p67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67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67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67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67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67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5" name="Google Shape;8725;p67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8726" name="Google Shape;8726;p67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67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67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67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67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1" name="Google Shape;8731;p67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8732" name="Google Shape;8732;p67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67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67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5" name="Google Shape;8735;p67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8736" name="Google Shape;8736;p67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67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67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67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67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67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67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3" name="Google Shape;8743;p67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8744" name="Google Shape;8744;p67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67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67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7" name="Google Shape;8747;p67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8748" name="Google Shape;8748;p67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67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67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67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67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3" name="Google Shape;8753;p67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8754" name="Google Shape;8754;p67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67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67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67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8" name="Google Shape;8758;p67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8759" name="Google Shape;8759;p67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67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67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67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67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4" name="Google Shape;8764;p67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8765" name="Google Shape;8765;p67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67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67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67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67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67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67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2" name="Google Shape;8772;p67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8773" name="Google Shape;8773;p67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67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67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67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67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67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3"/>
          <p:cNvSpPr txBox="1"/>
          <p:nvPr>
            <p:ph type="ctrTitle"/>
          </p:nvPr>
        </p:nvSpPr>
        <p:spPr>
          <a:xfrm flipH="1">
            <a:off x="1195375" y="796000"/>
            <a:ext cx="3115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lang="es-ES"/>
              <a:t>Objetivo do artigo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370" name="Google Shape;370;p33"/>
          <p:cNvSpPr txBox="1"/>
          <p:nvPr>
            <p:ph idx="1" type="subTitle"/>
          </p:nvPr>
        </p:nvSpPr>
        <p:spPr>
          <a:xfrm>
            <a:off x="4598725" y="1815150"/>
            <a:ext cx="3628200" cy="1513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s-ES" sz="1500"/>
              <a:t>A partir de informações publicadas durante uma emergência, utilizar técnicas básicas de PLN para extrair informações que aumente a “Situational Awareness”.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371" name="Google Shape;371;p33"/>
          <p:cNvSpPr/>
          <p:nvPr/>
        </p:nvSpPr>
        <p:spPr>
          <a:xfrm>
            <a:off x="2009667" y="1694299"/>
            <a:ext cx="1486917" cy="1486821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4"/>
          <p:cNvSpPr txBox="1"/>
          <p:nvPr>
            <p:ph type="ctrTitle"/>
          </p:nvPr>
        </p:nvSpPr>
        <p:spPr>
          <a:xfrm flipH="1">
            <a:off x="1195150" y="1498125"/>
            <a:ext cx="3102300" cy="462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Os Autores</a:t>
            </a:r>
            <a:endParaRPr/>
          </a:p>
        </p:txBody>
      </p:sp>
      <p:sp>
        <p:nvSpPr>
          <p:cNvPr id="378" name="Google Shape;378;p34"/>
          <p:cNvSpPr txBox="1"/>
          <p:nvPr>
            <p:ph idx="1" type="subTitle"/>
          </p:nvPr>
        </p:nvSpPr>
        <p:spPr>
          <a:xfrm>
            <a:off x="4598725" y="1049650"/>
            <a:ext cx="3353700" cy="2503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s-ES" sz="1400">
                <a:latin typeface="Roboto Slab"/>
                <a:ea typeface="Roboto Slab"/>
                <a:cs typeface="Roboto Slab"/>
                <a:sym typeface="Roboto Slab"/>
              </a:rPr>
              <a:t>Kenneth Mark Anderson</a:t>
            </a:r>
            <a:r>
              <a:rPr lang="es-ES" sz="1400"/>
              <a:t>:</a:t>
            </a:r>
            <a:endParaRPr sz="1400"/>
          </a:p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s-ES" sz="1400"/>
              <a:t>Co-Diretor do Projeto EPIC.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ES" sz="1400"/>
              <a:t>Trabalhos similares externo envolvendo situações de emergência.</a:t>
            </a:r>
            <a:endParaRPr sz="14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s-ES" sz="1400">
                <a:latin typeface="Roboto Slab"/>
                <a:ea typeface="Roboto Slab"/>
                <a:cs typeface="Roboto Slab"/>
                <a:sym typeface="Roboto Slab"/>
              </a:rPr>
              <a:t>Sarah Vieweg:</a:t>
            </a:r>
            <a:endParaRPr b="1" sz="1400">
              <a:latin typeface="Roboto Slab"/>
              <a:ea typeface="Roboto Slab"/>
              <a:cs typeface="Roboto Slab"/>
              <a:sym typeface="Roboto Slab"/>
            </a:endParaRPr>
          </a:p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s-ES" sz="1400"/>
              <a:t>User Experience Researcher no </a:t>
            </a:r>
            <a:r>
              <a:rPr b="1" lang="es-ES" sz="1400">
                <a:latin typeface="Roboto Slab"/>
                <a:ea typeface="Roboto Slab"/>
                <a:cs typeface="Roboto Slab"/>
                <a:sym typeface="Roboto Slab"/>
              </a:rPr>
              <a:t>Facebook</a:t>
            </a:r>
            <a:r>
              <a:rPr lang="es-ES" sz="1400"/>
              <a:t>.</a:t>
            </a:r>
            <a:endParaRPr sz="14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/>
              <a:t>Ambos da Universidade de Colorado.</a:t>
            </a:r>
            <a:endParaRPr sz="1400"/>
          </a:p>
        </p:txBody>
      </p:sp>
      <p:grpSp>
        <p:nvGrpSpPr>
          <p:cNvPr id="379" name="Google Shape;379;p34"/>
          <p:cNvGrpSpPr/>
          <p:nvPr/>
        </p:nvGrpSpPr>
        <p:grpSpPr>
          <a:xfrm>
            <a:off x="2073518" y="1960417"/>
            <a:ext cx="1345561" cy="1258305"/>
            <a:chOff x="-52458650" y="3194400"/>
            <a:chExt cx="316625" cy="317225"/>
          </a:xfrm>
        </p:grpSpPr>
        <p:sp>
          <p:nvSpPr>
            <p:cNvPr id="380" name="Google Shape;380;p34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4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4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4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7300" y="857304"/>
            <a:ext cx="4869398" cy="3428875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35"/>
          <p:cNvSpPr txBox="1"/>
          <p:nvPr/>
        </p:nvSpPr>
        <p:spPr>
          <a:xfrm>
            <a:off x="0" y="0"/>
            <a:ext cx="91440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MAIOR DESAFIO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6"/>
          <p:cNvSpPr txBox="1"/>
          <p:nvPr/>
        </p:nvSpPr>
        <p:spPr>
          <a:xfrm>
            <a:off x="2110350" y="1627950"/>
            <a:ext cx="4923300" cy="18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rgbClr val="FFFF00"/>
                </a:solidFill>
                <a:latin typeface="Roboto Slab"/>
                <a:ea typeface="Roboto Slab"/>
                <a:cs typeface="Roboto Slab"/>
                <a:sym typeface="Roboto Slab"/>
              </a:rPr>
              <a:t>Obtenção de dados!</a:t>
            </a:r>
            <a:endParaRPr b="1" sz="4000">
              <a:solidFill>
                <a:srgbClr val="FFFF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7"/>
          <p:cNvSpPr txBox="1"/>
          <p:nvPr>
            <p:ph type="ctrTitle"/>
          </p:nvPr>
        </p:nvSpPr>
        <p:spPr>
          <a:xfrm>
            <a:off x="2817979" y="2868402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Nossa Implementação e desafios</a:t>
            </a:r>
            <a:endParaRPr/>
          </a:p>
        </p:txBody>
      </p:sp>
      <p:sp>
        <p:nvSpPr>
          <p:cNvPr id="406" name="Google Shape;406;p37"/>
          <p:cNvSpPr txBox="1"/>
          <p:nvPr>
            <p:ph idx="1" type="subTitle"/>
          </p:nvPr>
        </p:nvSpPr>
        <p:spPr>
          <a:xfrm>
            <a:off x="2817975" y="3332800"/>
            <a:ext cx="36549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Estratégias adotadas na nossa implementação, com base no artigo e desafios encontrados.</a:t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7"/>
          <p:cNvSpPr txBox="1"/>
          <p:nvPr>
            <p:ph idx="2" type="ctrTitle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</a:t>
            </a:r>
            <a:r>
              <a:rPr lang="es-ES"/>
              <a:t>2</a:t>
            </a:r>
            <a:endParaRPr b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8"/>
          <p:cNvSpPr txBox="1"/>
          <p:nvPr/>
        </p:nvSpPr>
        <p:spPr>
          <a:xfrm>
            <a:off x="846050" y="376025"/>
            <a:ext cx="7184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rPr>
              <a:t>Sobre a estratégia de Implementação</a:t>
            </a:r>
            <a:endParaRPr b="1" sz="2400">
              <a:solidFill>
                <a:schemeClr val="accent6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14" name="Google Shape;414;p38"/>
          <p:cNvSpPr txBox="1"/>
          <p:nvPr/>
        </p:nvSpPr>
        <p:spPr>
          <a:xfrm>
            <a:off x="846050" y="940075"/>
            <a:ext cx="7332600" cy="3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A partir do artigo base, </a:t>
            </a: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estender</a:t>
            </a:r>
            <a:r>
              <a:rPr lang="es-ES" sz="2000">
                <a:solidFill>
                  <a:schemeClr val="accent6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as descobertas e análises para desastres brasileiros e utilizando algumas outras técnicas básicas de PLN.</a:t>
            </a:r>
            <a:endParaRPr>
              <a:solidFill>
                <a:schemeClr val="accent6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34435E"/>
      </a:accent1>
      <a:accent2>
        <a:srgbClr val="6369D1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